
<file path=[Content_Types].xml><?xml version="1.0" encoding="utf-8"?>
<Types xmlns="http://schemas.openxmlformats.org/package/2006/content-types">
  <Override PartName="/_rels/.rels" ContentType="application/vnd.openxmlformats-package.relationships+xml"/>
  <Override PartName="/docProps/app.xml" ContentType="application/vnd.openxmlformats-officedocument.extended-properties+xml"/>
  <Override PartName="/docProps/core.xml" ContentType="application/vnd.openxmlformats-package.core-properties+xml"/>
  <Override PartName="/ppt/_rels/presentation.xml.rels" ContentType="application/vnd.openxmlformats-package.relationships+xml"/>
  <Override PartName="/ppt/notesSlides/notesSlide12.xml" ContentType="application/vnd.openxmlformats-officedocument.presentationml.notesSlide+xml"/>
  <Override PartName="/ppt/notesSlides/_rels/notesSlide13.xml.rels" ContentType="application/vnd.openxmlformats-package.relationships+xml"/>
  <Override PartName="/ppt/notesSlides/_rels/notesSlide12.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2.xml.rels" ContentType="application/vnd.openxmlformats-package.relationships+xml"/>
  <Override PartName="/ppt/notesSlides/_rels/notesSlide16.xml.rels" ContentType="application/vnd.openxmlformats-package.relationships+xml"/>
  <Override PartName="/ppt/notesSlides/_rels/notesSlide3.xml.rels" ContentType="application/vnd.openxmlformats-package.relationships+xml"/>
  <Override PartName="/ppt/notesSlides/_rels/notesSlide14.xml.rels" ContentType="application/vnd.openxmlformats-package.relationships+xml"/>
  <Override PartName="/ppt/notesSlides/_rels/notesSlide9.xml.rels" ContentType="application/vnd.openxmlformats-package.relationships+xml"/>
  <Override PartName="/ppt/notesSlides/_rels/notesSlide1.xml.rels" ContentType="application/vnd.openxmlformats-package.relationships+xml"/>
  <Override PartName="/ppt/notesSlides/_rels/notesSlide17.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7.xml.rels" ContentType="application/vnd.openxmlformats-package.relationships+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13.xml" ContentType="application/vnd.openxmlformats-officedocument.presentationml.notesSlide+xml"/>
  <Override PartName="/ppt/notesSlides/notesSlide1.xml" ContentType="application/vnd.openxmlformats-officedocument.presentationml.notesSlide+xml"/>
  <Override PartName="/ppt/notesSlides/notesSlide3.xml" ContentType="application/vnd.openxmlformats-officedocument.presentationml.notesSlide+xml"/>
  <Override PartName="/ppt/notesSlides/notesSlide16.xml" ContentType="application/vnd.openxmlformats-officedocument.presentationml.notesSlide+xml"/>
  <Override PartName="/ppt/notesSlides/notesSlide4.xml" ContentType="application/vnd.openxmlformats-officedocument.presentationml.notesSlide+xml"/>
  <Override PartName="/ppt/notesSlides/notesSlide17.xml" ContentType="application/vnd.openxmlformats-officedocument.presentationml.notesSlide+xml"/>
  <Override PartName="/ppt/notesSlides/notesSlide5.xml" ContentType="application/vnd.openxmlformats-officedocument.presentationml.notesSlide+xml"/>
  <Override PartName="/ppt/notesSlides/notesSlide7.xml" ContentType="application/vnd.openxmlformats-officedocument.presentationml.notesSlide+xml"/>
  <Override PartName="/ppt/media/image39.jpeg" ContentType="image/jpeg"/>
  <Override PartName="/ppt/media/image37.jpeg" ContentType="image/jpeg"/>
  <Override PartName="/ppt/media/image14.png" ContentType="image/png"/>
  <Override PartName="/ppt/media/image38.png" ContentType="image/png"/>
  <Override PartName="/ppt/media/image13.png" ContentType="image/png"/>
  <Override PartName="/ppt/media/image15.png" ContentType="image/png"/>
  <Override PartName="/ppt/media/image17.png" ContentType="image/png"/>
  <Override PartName="/ppt/media/image18.png" ContentType="image/png"/>
  <Override PartName="/ppt/media/image20.png" ContentType="image/png"/>
  <Override PartName="/ppt/media/image21.png" ContentType="image/png"/>
  <Override PartName="/ppt/media/image22.png" ContentType="image/png"/>
  <Override PartName="/ppt/media/image23.png" ContentType="image/png"/>
  <Override PartName="/ppt/media/image25.png" ContentType="image/png"/>
  <Override PartName="/ppt/media/image26.png" ContentType="image/png"/>
  <Override PartName="/ppt/media/image29.png" ContentType="image/png"/>
  <Override PartName="/ppt/media/image30.png" ContentType="image/png"/>
  <Override PartName="/ppt/media/image33.png" ContentType="image/png"/>
  <Override PartName="/ppt/media/image34.png" ContentType="image/png"/>
  <Override PartName="/ppt/media/image10.png" ContentType="image/png"/>
  <Override PartName="/ppt/media/image35.png" ContentType="image/png"/>
  <Override PartName="/ppt/media/image11.png" ContentType="image/png"/>
  <Override PartName="/ppt/media/image36.png" ContentType="image/png"/>
  <Override PartName="/ppt/media/image12.jpeg" ContentType="image/jpeg"/>
  <Override PartName="/ppt/media/image19.jpeg" ContentType="image/jpeg"/>
  <Override PartName="/ppt/media/image9.png" ContentType="image/png"/>
  <Override PartName="/ppt/media/image8.png" ContentType="image/png"/>
  <Override PartName="/ppt/media/image7.png" ContentType="image/png"/>
  <Override PartName="/ppt/media/image2.png" ContentType="image/png"/>
  <Override PartName="/ppt/media/image40.jpeg" ContentType="image/jpeg"/>
  <Override PartName="/ppt/media/image1.png" ContentType="image/png"/>
  <Override PartName="/ppt/media/image3.png" ContentType="image/png"/>
  <Override PartName="/ppt/media/image4.png" ContentType="image/png"/>
  <Override PartName="/ppt/media/image5.png" ContentType="image/png"/>
  <Override PartName="/ppt/media/image6.png" ContentType="image/png"/>
  <Override PartName="/ppt/media/image24.jpeg" ContentType="image/jpeg"/>
  <Override PartName="/ppt/media/image27.jpeg" ContentType="image/jpeg"/>
  <Override PartName="/ppt/media/image16.png" ContentType="image/png"/>
  <Override PartName="/ppt/media/image28.jpeg" ContentType="image/jpeg"/>
  <Override PartName="/ppt/media/image31.jpeg" ContentType="image/jpeg"/>
  <Override PartName="/ppt/media/image32.jpeg" ContentType="image/jpeg"/>
  <Override PartName="/ppt/slideMasters/_rels/slideMaster26.xml.rels" ContentType="application/vnd.openxmlformats-package.relationships+xml"/>
  <Override PartName="/ppt/slideMasters/_rels/slideMaster25.xml.rels" ContentType="application/vnd.openxmlformats-package.relationships+xml"/>
  <Override PartName="/ppt/slideMasters/_rels/slideMaster19.xml.rels" ContentType="application/vnd.openxmlformats-package.relationships+xml"/>
  <Override PartName="/ppt/slideMasters/_rels/slideMaster20.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24.xml.rels" ContentType="application/vnd.openxmlformats-package.relationships+xml"/>
  <Override PartName="/ppt/slideMasters/_rels/slideMaster18.xml.rels" ContentType="application/vnd.openxmlformats-package.relationships+xml"/>
  <Override PartName="/ppt/slideMasters/_rels/slideMaster9.xml.rels" ContentType="application/vnd.openxmlformats-package.relationships+xml"/>
  <Override PartName="/ppt/slideMasters/_rels/slideMaster16.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21.xml.rels" ContentType="application/vnd.openxmlformats-package.relationships+xml"/>
  <Override PartName="/ppt/slideMasters/_rels/slideMaster7.xml.rels" ContentType="application/vnd.openxmlformats-package.relationships+xml"/>
  <Override PartName="/ppt/slideMasters/_rels/slideMaster23.xml.rels" ContentType="application/vnd.openxmlformats-package.relationships+xml"/>
  <Override PartName="/ppt/slideMasters/_rels/slideMaster22.xml.rels" ContentType="application/vnd.openxmlformats-package.relationships+xml"/>
  <Override PartName="/ppt/slideMasters/_rels/slideMaster17.xml.rels" ContentType="application/vnd.openxmlformats-package.relationships+xml"/>
  <Override PartName="/ppt/slideMasters/_rels/slideMaster8.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slideMasters/_rels/slideMaster12.xml.rels" ContentType="application/vnd.openxmlformats-package.relationships+xml"/>
  <Override PartName="/ppt/slideMasters/_rels/slideMaster13.xml.rels" ContentType="application/vnd.openxmlformats-package.relationships+xml"/>
  <Override PartName="/ppt/slideMasters/_rels/slideMaster14.xml.rels" ContentType="application/vnd.openxmlformats-package.relationships+xml"/>
  <Override PartName="/ppt/slideMasters/_rels/slideMaster15.xml.rels" ContentType="application/vnd.openxmlformats-package.relationships+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26.xml" ContentType="application/vnd.openxmlformats-officedocument.presentationml.slideMaster+xml"/>
  <Override PartName="/ppt/slideMasters/slideMaster25.xml" ContentType="application/vnd.openxmlformats-officedocument.presentationml.slideMaster+xml"/>
  <Override PartName="/ppt/slideMasters/slideMaster24.xml" ContentType="application/vnd.openxmlformats-officedocument.presentationml.slideMaster+xml"/>
  <Override PartName="/ppt/slideMasters/slideMaster23.xml" ContentType="application/vnd.openxmlformats-officedocument.presentationml.slideMaster+xml"/>
  <Override PartName="/ppt/slideMasters/slideMaster22.xml" ContentType="application/vnd.openxmlformats-officedocument.presentationml.slideMaster+xml"/>
  <Override PartName="/ppt/slideMasters/slideMaster21.xml" ContentType="application/vnd.openxmlformats-officedocument.presentationml.slideMaster+xml"/>
  <Override PartName="/ppt/slideMasters/slideMaster20.xml" ContentType="application/vnd.openxmlformats-officedocument.presentationml.slideMaster+xml"/>
  <Override PartName="/ppt/slideMasters/slideMaster19.xml" ContentType="application/vnd.openxmlformats-officedocument.presentationml.slideMaster+xml"/>
  <Override PartName="/ppt/slideMasters/slideMaster18.xml" ContentType="application/vnd.openxmlformats-officedocument.presentationml.slideMaster+xml"/>
  <Override PartName="/ppt/slideMasters/slideMaster17.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presentation.xml" ContentType="application/vnd.openxmlformats-officedocument.presentationml.presentation.main+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27.xml" ContentType="application/vnd.openxmlformats-officedocument.theme+xml"/>
  <Override PartName="/ppt/theme/theme26.xml" ContentType="application/vnd.openxmlformats-officedocument.theme+xml"/>
  <Override PartName="/ppt/theme/theme25.xml" ContentType="application/vnd.openxmlformats-officedocument.theme+xml"/>
  <Override PartName="/ppt/theme/theme24.xml" ContentType="application/vnd.openxmlformats-officedocument.theme+xml"/>
  <Override PartName="/ppt/theme/theme23.xml" ContentType="application/vnd.openxmlformats-officedocument.theme+xml"/>
  <Override PartName="/ppt/theme/theme22.xml" ContentType="application/vnd.openxmlformats-officedocument.theme+xml"/>
  <Override PartName="/ppt/theme/theme21.xml" ContentType="application/vnd.openxmlformats-officedocument.theme+xml"/>
  <Override PartName="/ppt/theme/theme20.xml" ContentType="application/vnd.openxmlformats-officedocument.theme+xml"/>
  <Override PartName="/ppt/theme/theme19.xml" ContentType="application/vnd.openxmlformats-officedocument.theme+xml"/>
  <Override PartName="/ppt/theme/theme18.xml" ContentType="application/vnd.openxmlformats-officedocument.theme+xml"/>
  <Override PartName="/ppt/theme/theme17.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slideLayouts/slideLayout309.xml" ContentType="application/vnd.openxmlformats-officedocument.presentationml.slideLayout+xml"/>
  <Override PartName="/ppt/slideLayouts/slideLayout308.xml" ContentType="application/vnd.openxmlformats-officedocument.presentationml.slideLayout+xml"/>
  <Override PartName="/ppt/slideLayouts/slideLayout307.xml" ContentType="application/vnd.openxmlformats-officedocument.presentationml.slideLayout+xml"/>
  <Override PartName="/ppt/slideLayouts/slideLayout306.xml" ContentType="application/vnd.openxmlformats-officedocument.presentationml.slideLayout+xml"/>
  <Override PartName="/ppt/slideLayouts/slideLayout294.xml" ContentType="application/vnd.openxmlformats-officedocument.presentationml.slideLayout+xml"/>
  <Override PartName="/ppt/slideLayouts/slideLayout293.xml" ContentType="application/vnd.openxmlformats-officedocument.presentationml.slideLayout+xml"/>
  <Override PartName="/ppt/slideLayouts/slideLayout292.xml" ContentType="application/vnd.openxmlformats-officedocument.presentationml.slideLayout+xml"/>
  <Override PartName="/ppt/slideLayouts/slideLayout291.xml" ContentType="application/vnd.openxmlformats-officedocument.presentationml.slideLayout+xml"/>
  <Override PartName="/ppt/slideLayouts/slideLayout290.xml" ContentType="application/vnd.openxmlformats-officedocument.presentationml.slideLayout+xml"/>
  <Override PartName="/ppt/slideLayouts/slideLayout289.xml" ContentType="application/vnd.openxmlformats-officedocument.presentationml.slideLayout+xml"/>
  <Override PartName="/ppt/slideLayouts/slideLayout288.xml" ContentType="application/vnd.openxmlformats-officedocument.presentationml.slideLayout+xml"/>
  <Override PartName="/ppt/slideLayouts/slideLayout287.xml" ContentType="application/vnd.openxmlformats-officedocument.presentationml.slideLayout+xml"/>
  <Override PartName="/ppt/slideLayouts/slideLayout286.xml" ContentType="application/vnd.openxmlformats-officedocument.presentationml.slideLayout+xml"/>
  <Override PartName="/ppt/slideLayouts/slideLayout285.xml" ContentType="application/vnd.openxmlformats-officedocument.presentationml.slideLayout+xml"/>
  <Override PartName="/ppt/slideLayouts/slideLayout284.xml" ContentType="application/vnd.openxmlformats-officedocument.presentationml.slideLayout+xml"/>
  <Override PartName="/ppt/slideLayouts/slideLayout283.xml" ContentType="application/vnd.openxmlformats-officedocument.presentationml.slideLayout+xml"/>
  <Override PartName="/ppt/slideLayouts/slideLayout282.xml" ContentType="application/vnd.openxmlformats-officedocument.presentationml.slideLayout+xml"/>
  <Override PartName="/ppt/slideLayouts/slideLayout281.xml" ContentType="application/vnd.openxmlformats-officedocument.presentationml.slideLayout+xml"/>
  <Override PartName="/ppt/slideLayouts/slideLayout280.xml" ContentType="application/vnd.openxmlformats-officedocument.presentationml.slideLayout+xml"/>
  <Override PartName="/ppt/slideLayouts/slideLayout279.xml" ContentType="application/vnd.openxmlformats-officedocument.presentationml.slideLayout+xml"/>
  <Override PartName="/ppt/slideLayouts/slideLayout278.xml" ContentType="application/vnd.openxmlformats-officedocument.presentationml.slideLayout+xml"/>
  <Override PartName="/ppt/slideLayouts/slideLayout277.xml" ContentType="application/vnd.openxmlformats-officedocument.presentationml.slideLayout+xml"/>
  <Override PartName="/ppt/slideLayouts/slideLayout276.xml" ContentType="application/vnd.openxmlformats-officedocument.presentationml.slideLayout+xml"/>
  <Override PartName="/ppt/slideLayouts/slideLayout275.xml" ContentType="application/vnd.openxmlformats-officedocument.presentationml.slideLayout+xml"/>
  <Override PartName="/ppt/slideLayouts/slideLayout274.xml" ContentType="application/vnd.openxmlformats-officedocument.presentationml.slideLayout+xml"/>
  <Override PartName="/ppt/slideLayouts/slideLayout273.xml" ContentType="application/vnd.openxmlformats-officedocument.presentationml.slideLayout+xml"/>
  <Override PartName="/ppt/slideLayouts/slideLayout272.xml" ContentType="application/vnd.openxmlformats-officedocument.presentationml.slideLayout+xml"/>
  <Override PartName="/ppt/slideLayouts/slideLayout271.xml" ContentType="application/vnd.openxmlformats-officedocument.presentationml.slideLayout+xml"/>
  <Override PartName="/ppt/slideLayouts/slideLayout270.xml" ContentType="application/vnd.openxmlformats-officedocument.presentationml.slideLayout+xml"/>
  <Override PartName="/ppt/slideLayouts/slideLayout269.xml" ContentType="application/vnd.openxmlformats-officedocument.presentationml.slideLayout+xml"/>
  <Override PartName="/ppt/slideLayouts/slideLayout268.xml" ContentType="application/vnd.openxmlformats-officedocument.presentationml.slideLayout+xml"/>
  <Override PartName="/ppt/slideLayouts/slideLayout267.xml" ContentType="application/vnd.openxmlformats-officedocument.presentationml.slideLayout+xml"/>
  <Override PartName="/ppt/slideLayouts/slideLayout266.xml" ContentType="application/vnd.openxmlformats-officedocument.presentationml.slideLayout+xml"/>
  <Override PartName="/ppt/slideLayouts/slideLayout265.xml" ContentType="application/vnd.openxmlformats-officedocument.presentationml.slideLayout+xml"/>
  <Override PartName="/ppt/slideLayouts/slideLayout264.xml" ContentType="application/vnd.openxmlformats-officedocument.presentationml.slideLayout+xml"/>
  <Override PartName="/ppt/slideLayouts/slideLayout263.xml" ContentType="application/vnd.openxmlformats-officedocument.presentationml.slideLayout+xml"/>
  <Override PartName="/ppt/slideLayouts/slideLayout262.xml" ContentType="application/vnd.openxmlformats-officedocument.presentationml.slideLayout+xml"/>
  <Override PartName="/ppt/slideLayouts/slideLayout261.xml" ContentType="application/vnd.openxmlformats-officedocument.presentationml.slideLayout+xml"/>
  <Override PartName="/ppt/slideLayouts/slideLayout259.xml" ContentType="application/vnd.openxmlformats-officedocument.presentationml.slideLayout+xml"/>
  <Override PartName="/ppt/slideLayouts/slideLayout258.xml" ContentType="application/vnd.openxmlformats-officedocument.presentationml.slideLayout+xml"/>
  <Override PartName="/ppt/slideLayouts/slideLayout257.xml" ContentType="application/vnd.openxmlformats-officedocument.presentationml.slideLayout+xml"/>
  <Override PartName="/ppt/slideLayouts/slideLayout256.xml" ContentType="application/vnd.openxmlformats-officedocument.presentationml.slideLayout+xml"/>
  <Override PartName="/ppt/slideLayouts/slideLayout255.xml" ContentType="application/vnd.openxmlformats-officedocument.presentationml.slideLayout+xml"/>
  <Override PartName="/ppt/slideLayouts/slideLayout254.xml" ContentType="application/vnd.openxmlformats-officedocument.presentationml.slideLayout+xml"/>
  <Override PartName="/ppt/slideLayouts/slideLayout253.xml" ContentType="application/vnd.openxmlformats-officedocument.presentationml.slideLayout+xml"/>
  <Override PartName="/ppt/slideLayouts/slideLayout252.xml" ContentType="application/vnd.openxmlformats-officedocument.presentationml.slideLayout+xml"/>
  <Override PartName="/ppt/slideLayouts/slideLayout251.xml" ContentType="application/vnd.openxmlformats-officedocument.presentationml.slideLayout+xml"/>
  <Override PartName="/ppt/slideLayouts/slideLayout250.xml" ContentType="application/vnd.openxmlformats-officedocument.presentationml.slideLayout+xml"/>
  <Override PartName="/ppt/slideLayouts/slideLayout241.xml" ContentType="application/vnd.openxmlformats-officedocument.presentationml.slideLayout+xml"/>
  <Override PartName="/ppt/slideLayouts/slideLayout240.xml" ContentType="application/vnd.openxmlformats-officedocument.presentationml.slideLayout+xml"/>
  <Override PartName="/ppt/slideLayouts/slideLayout231.xml" ContentType="application/vnd.openxmlformats-officedocument.presentationml.slideLayout+xml"/>
  <Override PartName="/ppt/slideLayouts/slideLayout230.xml" ContentType="application/vnd.openxmlformats-officedocument.presentationml.slideLayout+xml"/>
  <Override PartName="/ppt/slideLayouts/slideLayout221.xml" ContentType="application/vnd.openxmlformats-officedocument.presentationml.slideLayout+xml"/>
  <Override PartName="/ppt/slideLayouts/slideLayout220.xml" ContentType="application/vnd.openxmlformats-officedocument.presentationml.slideLayout+xml"/>
  <Override PartName="/ppt/slideLayouts/slideLayout213.xml" ContentType="application/vnd.openxmlformats-officedocument.presentationml.slideLayout+xml"/>
  <Override PartName="/ppt/slideLayouts/slideLayout212.xml" ContentType="application/vnd.openxmlformats-officedocument.presentationml.slideLayout+xml"/>
  <Override PartName="/ppt/slideLayouts/slideLayout211.xml" ContentType="application/vnd.openxmlformats-officedocument.presentationml.slideLayout+xml"/>
  <Override PartName="/ppt/slideLayouts/slideLayout210.xml" ContentType="application/vnd.openxmlformats-officedocument.presentationml.slideLayout+xml"/>
  <Override PartName="/ppt/slideLayouts/slideLayout299.xml" ContentType="application/vnd.openxmlformats-officedocument.presentationml.slideLayout+xml"/>
  <Override PartName="/ppt/slideLayouts/slideLayout205.xml" ContentType="application/vnd.openxmlformats-officedocument.presentationml.slideLayout+xml"/>
  <Override PartName="/ppt/slideLayouts/slideLayout298.xml" ContentType="application/vnd.openxmlformats-officedocument.presentationml.slideLayout+xml"/>
  <Override PartName="/ppt/slideLayouts/slideLayout204.xml" ContentType="application/vnd.openxmlformats-officedocument.presentationml.slideLayout+xml"/>
  <Override PartName="/ppt/slideLayouts/slideLayout297.xml" ContentType="application/vnd.openxmlformats-officedocument.presentationml.slideLayout+xml"/>
  <Override PartName="/ppt/slideLayouts/slideLayout203.xml" ContentType="application/vnd.openxmlformats-officedocument.presentationml.slideLayout+xml"/>
  <Override PartName="/ppt/slideLayouts/slideLayout296.xml" ContentType="application/vnd.openxmlformats-officedocument.presentationml.slideLayout+xml"/>
  <Override PartName="/ppt/slideLayouts/slideLayout202.xml" ContentType="application/vnd.openxmlformats-officedocument.presentationml.slideLayout+xml"/>
  <Override PartName="/ppt/slideLayouts/slideLayout295.xml" ContentType="application/vnd.openxmlformats-officedocument.presentationml.slideLayout+xml"/>
  <Override PartName="/ppt/slideLayouts/slideLayout201.xml" ContentType="application/vnd.openxmlformats-officedocument.presentationml.slideLayout+xml"/>
  <Override PartName="/ppt/slideLayouts/slideLayout200.xml" ContentType="application/vnd.openxmlformats-officedocument.presentationml.slideLayout+xml"/>
  <Override PartName="/ppt/slideLayouts/slideLayout199.xml" ContentType="application/vnd.openxmlformats-officedocument.presentationml.slideLayout+xml"/>
  <Override PartName="/ppt/slideLayouts/slideLayout198.xml" ContentType="application/vnd.openxmlformats-officedocument.presentationml.slideLayout+xml"/>
  <Override PartName="/ppt/slideLayouts/slideLayout249.xml" ContentType="application/vnd.openxmlformats-officedocument.presentationml.slideLayout+xml"/>
  <Override PartName="/ppt/slideLayouts/slideLayout197.xml" ContentType="application/vnd.openxmlformats-officedocument.presentationml.slideLayout+xml"/>
  <Override PartName="/ppt/slideLayouts/slideLayout248.xml" ContentType="application/vnd.openxmlformats-officedocument.presentationml.slideLayout+xml"/>
  <Override PartName="/ppt/slideLayouts/slideLayout196.xml" ContentType="application/vnd.openxmlformats-officedocument.presentationml.slideLayout+xml"/>
  <Override PartName="/ppt/slideLayouts/slideLayout247.xml" ContentType="application/vnd.openxmlformats-officedocument.presentationml.slideLayout+xml"/>
  <Override PartName="/ppt/slideLayouts/slideLayout195.xml" ContentType="application/vnd.openxmlformats-officedocument.presentationml.slideLayout+xml"/>
  <Override PartName="/ppt/slideLayouts/slideLayout246.xml" ContentType="application/vnd.openxmlformats-officedocument.presentationml.slideLayout+xml"/>
  <Override PartName="/ppt/slideLayouts/slideLayout194.xml" ContentType="application/vnd.openxmlformats-officedocument.presentationml.slideLayout+xml"/>
  <Override PartName="/ppt/slideLayouts/slideLayout245.xml" ContentType="application/vnd.openxmlformats-officedocument.presentationml.slideLayout+xml"/>
  <Override PartName="/ppt/slideLayouts/slideLayout193.xml" ContentType="application/vnd.openxmlformats-officedocument.presentationml.slideLayout+xml"/>
  <Override PartName="/ppt/slideLayouts/slideLayout244.xml" ContentType="application/vnd.openxmlformats-officedocument.presentationml.slideLayout+xml"/>
  <Override PartName="/ppt/slideLayouts/slideLayout192.xml" ContentType="application/vnd.openxmlformats-officedocument.presentationml.slideLayout+xml"/>
  <Override PartName="/ppt/slideLayouts/slideLayout243.xml" ContentType="application/vnd.openxmlformats-officedocument.presentationml.slideLayout+xml"/>
  <Override PartName="/ppt/slideLayouts/slideLayout191.xml" ContentType="application/vnd.openxmlformats-officedocument.presentationml.slideLayout+xml"/>
  <Override PartName="/ppt/slideLayouts/slideLayout242.xml" ContentType="application/vnd.openxmlformats-officedocument.presentationml.slideLayout+xml"/>
  <Override PartName="/ppt/slideLayouts/slideLayout190.xml" ContentType="application/vnd.openxmlformats-officedocument.presentationml.slideLayout+xml"/>
  <Override PartName="/ppt/slideLayouts/slideLayout189.xml" ContentType="application/vnd.openxmlformats-officedocument.presentationml.slideLayout+xml"/>
  <Override PartName="/ppt/slideLayouts/slideLayout188.xml" ContentType="application/vnd.openxmlformats-officedocument.presentationml.slideLayout+xml"/>
  <Override PartName="/ppt/slideLayouts/slideLayout239.xml" ContentType="application/vnd.openxmlformats-officedocument.presentationml.slideLayout+xml"/>
  <Override PartName="/ppt/slideLayouts/slideLayout187.xml" ContentType="application/vnd.openxmlformats-officedocument.presentationml.slideLayout+xml"/>
  <Override PartName="/ppt/slideLayouts/slideLayout238.xml" ContentType="application/vnd.openxmlformats-officedocument.presentationml.slideLayout+xml"/>
  <Override PartName="/ppt/slideLayouts/slideLayout186.xml" ContentType="application/vnd.openxmlformats-officedocument.presentationml.slideLayout+xml"/>
  <Override PartName="/ppt/slideLayouts/slideLayout235.xml" ContentType="application/vnd.openxmlformats-officedocument.presentationml.slideLayout+xml"/>
  <Override PartName="/ppt/slideLayouts/slideLayout183.xml" ContentType="application/vnd.openxmlformats-officedocument.presentationml.slideLayout+xml"/>
  <Override PartName="/ppt/slideLayouts/slideLayout234.xml" ContentType="application/vnd.openxmlformats-officedocument.presentationml.slideLayout+xml"/>
  <Override PartName="/ppt/slideLayouts/slideLayout182.xml" ContentType="application/vnd.openxmlformats-officedocument.presentationml.slideLayout+xml"/>
  <Override PartName="/ppt/slideLayouts/slideLayout233.xml" ContentType="application/vnd.openxmlformats-officedocument.presentationml.slideLayout+xml"/>
  <Override PartName="/ppt/slideLayouts/slideLayout181.xml" ContentType="application/vnd.openxmlformats-officedocument.presentationml.slideLayout+xml"/>
  <Override PartName="/ppt/slideLayouts/slideLayout232.xml" ContentType="application/vnd.openxmlformats-officedocument.presentationml.slideLayout+xml"/>
  <Override PartName="/ppt/slideLayouts/slideLayout180.xml" ContentType="application/vnd.openxmlformats-officedocument.presentationml.slideLayout+xml"/>
  <Override PartName="/ppt/slideLayouts/slideLayout225.xml" ContentType="application/vnd.openxmlformats-officedocument.presentationml.slideLayout+xml"/>
  <Override PartName="/ppt/slideLayouts/slideLayout173.xml" ContentType="application/vnd.openxmlformats-officedocument.presentationml.slideLayout+xml"/>
  <Override PartName="/ppt/slideLayouts/slideLayout224.xml" ContentType="application/vnd.openxmlformats-officedocument.presentationml.slideLayout+xml"/>
  <Override PartName="/ppt/slideLayouts/slideLayout172.xml" ContentType="application/vnd.openxmlformats-officedocument.presentationml.slideLayout+xml"/>
  <Override PartName="/ppt/slideLayouts/slideLayout223.xml" ContentType="application/vnd.openxmlformats-officedocument.presentationml.slideLayout+xml"/>
  <Override PartName="/ppt/slideLayouts/slideLayout171.xml" ContentType="application/vnd.openxmlformats-officedocument.presentationml.slideLayout+xml"/>
  <Override PartName="/ppt/slideLayouts/slideLayout222.xml" ContentType="application/vnd.openxmlformats-officedocument.presentationml.slideLayout+xml"/>
  <Override PartName="/ppt/slideLayouts/slideLayout170.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237.xml" ContentType="application/vnd.openxmlformats-officedocument.presentationml.slideLayout+xml"/>
  <Override PartName="/ppt/slideLayouts/slideLayout185.xml" ContentType="application/vnd.openxmlformats-officedocument.presentationml.slideLayout+xml"/>
  <Override PartName="/ppt/slideLayouts/slideLayout161.xml" ContentType="application/vnd.openxmlformats-officedocument.presentationml.slideLayout+xml"/>
  <Override PartName="/ppt/slideLayouts/slideLayout70.xml" ContentType="application/vnd.openxmlformats-officedocument.presentationml.slideLayout+xml"/>
  <Override PartName="/ppt/slideLayouts/slideLayout236.xml" ContentType="application/vnd.openxmlformats-officedocument.presentationml.slideLayout+xml"/>
  <Override PartName="/ppt/slideLayouts/slideLayout184.xml" ContentType="application/vnd.openxmlformats-officedocument.presentationml.slideLayout+xml"/>
  <Override PartName="/ppt/slideLayouts/slideLayout160.xml" ContentType="application/vnd.openxmlformats-officedocument.presentationml.slideLayout+xml"/>
  <Override PartName="/ppt/slideLayouts/slideLayout61.xml" ContentType="application/vnd.openxmlformats-officedocument.presentationml.slideLayout+xml"/>
  <Override PartName="/ppt/slideLayouts/slideLayout227.xml" ContentType="application/vnd.openxmlformats-officedocument.presentationml.slideLayout+xml"/>
  <Override PartName="/ppt/slideLayouts/slideLayout175.xml" ContentType="application/vnd.openxmlformats-officedocument.presentationml.slideLayout+xml"/>
  <Override PartName="/ppt/slideLayouts/slideLayout151.xml" ContentType="application/vnd.openxmlformats-officedocument.presentationml.slideLayout+xml"/>
  <Override PartName="/ppt/slideLayouts/slideLayout60.xml" ContentType="application/vnd.openxmlformats-officedocument.presentationml.slideLayout+xml"/>
  <Override PartName="/ppt/slideLayouts/slideLayout226.xml" ContentType="application/vnd.openxmlformats-officedocument.presentationml.slideLayout+xml"/>
  <Override PartName="/ppt/slideLayouts/slideLayout174.xml" ContentType="application/vnd.openxmlformats-officedocument.presentationml.slideLayout+xml"/>
  <Override PartName="/ppt/slideLayouts/slideLayout150.xml" ContentType="application/vnd.openxmlformats-officedocument.presentationml.slideLayout+xml"/>
  <Override PartName="/ppt/slideLayouts/slideLayout54.xml" ContentType="application/vnd.openxmlformats-officedocument.presentationml.slideLayout+xml"/>
  <Override PartName="/ppt/slideLayouts/slideLayout168.xml" ContentType="application/vnd.openxmlformats-officedocument.presentationml.slideLayout+xml"/>
  <Override PartName="/ppt/slideLayouts/slideLayout144.xml" ContentType="application/vnd.openxmlformats-officedocument.presentationml.slideLayout+xml"/>
  <Override PartName="/ppt/slideLayouts/slideLayout78.xml" ContentType="application/vnd.openxmlformats-officedocument.presentationml.slideLayout+xml"/>
  <Override PartName="/ppt/slideLayouts/slideLayout53.xml" ContentType="application/vnd.openxmlformats-officedocument.presentationml.slideLayout+xml"/>
  <Override PartName="/ppt/slideLayouts/slideLayout219.xml" ContentType="application/vnd.openxmlformats-officedocument.presentationml.slideLayout+xml"/>
  <Override PartName="/ppt/slideLayouts/slideLayout167.xml" ContentType="application/vnd.openxmlformats-officedocument.presentationml.slideLayout+xml"/>
  <Override PartName="/ppt/slideLayouts/slideLayout143.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301.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00.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02.xml" ContentType="application/vnd.openxmlformats-officedocument.presentationml.slideLayout+xml"/>
  <Override PartName="/ppt/slideLayouts/slideLayout302.xml" ContentType="application/vnd.openxmlformats-officedocument.presentationml.slideLayout+xml"/>
  <Override PartName="/ppt/slideLayouts/slideLayout16.xml" ContentType="application/vnd.openxmlformats-officedocument.presentationml.slideLayout+xml"/>
  <Override PartName="/ppt/slideLayouts/slideLayout3.xml" ContentType="application/vnd.openxmlformats-officedocument.presentationml.slideLayout+xml"/>
  <Override PartName="/ppt/slideLayouts/slideLayout303.xml" ContentType="application/vnd.openxmlformats-officedocument.presentationml.slideLayout+xml"/>
  <Override PartName="/ppt/slideLayouts/slideLayout17.xml" ContentType="application/vnd.openxmlformats-officedocument.presentationml.slideLayout+xml"/>
  <Override PartName="/ppt/slideLayouts/slideLayout4.xml" ContentType="application/vnd.openxmlformats-officedocument.presentationml.slideLayout+xml"/>
  <Override PartName="/ppt/slideLayouts/slideLayout304.xml" ContentType="application/vnd.openxmlformats-officedocument.presentationml.slideLayout+xml"/>
  <Override PartName="/ppt/slideLayouts/slideLayout18.xml" ContentType="application/vnd.openxmlformats-officedocument.presentationml.slideLayout+xml"/>
  <Override PartName="/ppt/slideLayouts/slideLayout5.xml" ContentType="application/vnd.openxmlformats-officedocument.presentationml.slideLayout+xml"/>
  <Override PartName="/ppt/slideLayouts/slideLayout305.xml" ContentType="application/vnd.openxmlformats-officedocument.presentationml.slideLayout+xml"/>
  <Override PartName="/ppt/slideLayouts/slideLayout19.xml" ContentType="application/vnd.openxmlformats-officedocument.presentationml.slideLayout+xml"/>
  <Override PartName="/ppt/slideLayouts/slideLayout6.xml" ContentType="application/vnd.openxmlformats-officedocument.presentationml.slideLayout+xml"/>
  <Override PartName="/ppt/slideLayouts/slideLayout46.xml" ContentType="application/vnd.openxmlformats-officedocument.presentationml.slideLayout+xml"/>
  <Override PartName="/ppt/slideLayouts/slideLayout136.xml" ContentType="application/vnd.openxmlformats-officedocument.presentationml.slideLayout+xml"/>
  <Override PartName="/ppt/slideLayouts/slideLayout128.xml" ContentType="application/vnd.openxmlformats-officedocument.presentationml.slideLayout+xml"/>
  <Override PartName="/ppt/slideLayouts/slideLayout21.xml" ContentType="application/vnd.openxmlformats-officedocument.presentationml.slideLayout+xml"/>
  <Override PartName="/ppt/slideLayouts/slideLayout111.xml" ContentType="application/vnd.openxmlformats-officedocument.presentationml.slideLayout+xml"/>
  <Override PartName="/ppt/slideLayouts/slideLayout47.xml" ContentType="application/vnd.openxmlformats-officedocument.presentationml.slideLayout+xml"/>
  <Override PartName="/ppt/slideLayouts/slideLayout129.xml" ContentType="application/vnd.openxmlformats-officedocument.presentationml.slideLayout+xml"/>
  <Override PartName="/ppt/slideLayouts/slideLayout22.xml" ContentType="application/vnd.openxmlformats-officedocument.presentationml.slideLayout+xml"/>
  <Override PartName="/ppt/slideLayouts/slideLayout11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113.xml" ContentType="application/vnd.openxmlformats-officedocument.presentationml.slideLayout+xml"/>
  <Override PartName="/ppt/slideLayouts/slideLayout49.xml" ContentType="application/vnd.openxmlformats-officedocument.presentationml.slideLayout+xml"/>
  <Override PartName="/ppt/slideLayouts/slideLayout310.xml" ContentType="application/vnd.openxmlformats-officedocument.presentationml.slideLayout+xml"/>
  <Override PartName="/ppt/slideLayouts/slideLayout24.xml" ContentType="application/vnd.openxmlformats-officedocument.presentationml.slideLayout+xml"/>
  <Override PartName="/ppt/slideLayouts/slideLayout114.xml" ContentType="application/vnd.openxmlformats-officedocument.presentationml.slideLayout+xml"/>
  <Override PartName="/ppt/slideLayouts/slideLayout311.xml" ContentType="application/vnd.openxmlformats-officedocument.presentationml.slideLayout+xml"/>
  <Override PartName="/ppt/slideLayouts/slideLayout25.xml" ContentType="application/vnd.openxmlformats-officedocument.presentationml.slideLayout+xml"/>
  <Override PartName="/ppt/slideLayouts/slideLayout115.xml" ContentType="application/vnd.openxmlformats-officedocument.presentationml.slideLayout+xml"/>
  <Override PartName="/ppt/slideLayouts/slideLayout312.xml" ContentType="application/vnd.openxmlformats-officedocument.presentationml.slideLayout+xml"/>
  <Override PartName="/ppt/slideLayouts/slideLayout26.xml" ContentType="application/vnd.openxmlformats-officedocument.presentationml.slideLayout+xml"/>
  <Override PartName="/ppt/slideLayouts/slideLayout11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12.xml" ContentType="application/vnd.openxmlformats-officedocument.presentationml.slideLayout+xml"/>
  <Override PartName="/ppt/slideLayouts/slideLayout119.xml" ContentType="application/vnd.openxmlformats-officedocument.presentationml.slideLayout+xml"/>
  <Override PartName="/ppt/slideLayouts/slideLayout55.xml" ContentType="application/vnd.openxmlformats-officedocument.presentationml.slideLayout+xml"/>
  <Override PartName="/ppt/slideLayouts/slideLayout169.xml" ContentType="application/vnd.openxmlformats-officedocument.presentationml.slideLayout+xml"/>
  <Override PartName="/ppt/slideLayouts/slideLayout145.xml" ContentType="application/vnd.openxmlformats-officedocument.presentationml.slideLayout+xml"/>
  <Override PartName="/ppt/slideLayouts/slideLayout137.xml" ContentType="application/vnd.openxmlformats-officedocument.presentationml.slideLayout+xml"/>
  <Override PartName="/ppt/slideLayouts/slideLayout30.xml" ContentType="application/vnd.openxmlformats-officedocument.presentationml.slideLayout+xml"/>
  <Override PartName="/ppt/slideLayouts/slideLayout120.xml" ContentType="application/vnd.openxmlformats-officedocument.presentationml.slideLayout+xml"/>
  <Override PartName="/ppt/slideLayouts/slideLayout56.xml" ContentType="application/vnd.openxmlformats-officedocument.presentationml.slideLayout+xml"/>
  <Override PartName="/ppt/slideLayouts/slideLayout146.xml" ContentType="application/vnd.openxmlformats-officedocument.presentationml.slideLayout+xml"/>
  <Override PartName="/ppt/slideLayouts/slideLayout138.xml" ContentType="application/vnd.openxmlformats-officedocument.presentationml.slideLayout+xml"/>
  <Override PartName="/ppt/slideLayouts/slideLayout31.xml" ContentType="application/vnd.openxmlformats-officedocument.presentationml.slideLayout+xml"/>
  <Override PartName="/ppt/slideLayouts/slideLayout121.xml" ContentType="application/vnd.openxmlformats-officedocument.presentationml.slideLayout+xml"/>
  <Override PartName="/ppt/slideLayouts/slideLayout57.xml" ContentType="application/vnd.openxmlformats-officedocument.presentationml.slideLayout+xml"/>
  <Override PartName="/ppt/slideLayouts/slideLayout139.xml" ContentType="application/vnd.openxmlformats-officedocument.presentationml.slideLayout+xml"/>
  <Override PartName="/ppt/slideLayouts/slideLayout32.xml" ContentType="application/vnd.openxmlformats-officedocument.presentationml.slideLayout+xml"/>
  <Override PartName="/ppt/slideLayouts/slideLayout122.xml" ContentType="application/vnd.openxmlformats-officedocument.presentationml.slideLayout+xml"/>
  <Override PartName="/ppt/slideLayouts/slideLayout58.xml" ContentType="application/vnd.openxmlformats-officedocument.presentationml.slideLayout+xml"/>
  <Override PartName="/ppt/slideLayouts/slideLayout33.xml" ContentType="application/vnd.openxmlformats-officedocument.presentationml.slideLayout+xml"/>
  <Override PartName="/ppt/slideLayouts/slideLayout123.xml" ContentType="application/vnd.openxmlformats-officedocument.presentationml.slideLayout+xml"/>
  <Override PartName="/ppt/slideLayouts/slideLayout59.xml" ContentType="application/vnd.openxmlformats-officedocument.presentationml.slideLayout+xml"/>
  <Override PartName="/ppt/slideLayouts/slideLayout34.xml" ContentType="application/vnd.openxmlformats-officedocument.presentationml.slideLayout+xml"/>
  <Override PartName="/ppt/slideLayouts/slideLayout124.xml" ContentType="application/vnd.openxmlformats-officedocument.presentationml.slideLayout+xml"/>
  <Override PartName="/ppt/slideLayouts/slideLayout117.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35.xml" ContentType="application/vnd.openxmlformats-officedocument.presentationml.slideLayout+xml"/>
  <Override PartName="/ppt/slideLayouts/slideLayout125.xml" ContentType="application/vnd.openxmlformats-officedocument.presentationml.slideLayout+xml"/>
  <Override PartName="/ppt/slideLayouts/slideLayout118.xml" ContentType="application/vnd.openxmlformats-officedocument.presentationml.slideLayout+xml"/>
  <Override PartName="/ppt/slideLayouts/slideLayout11.xml" ContentType="application/vnd.openxmlformats-officedocument.presentationml.slideLayout+xml"/>
  <Override PartName="/ppt/slideLayouts/slideLayout101.xml" ContentType="application/vnd.openxmlformats-officedocument.presentationml.slideLayout+xml"/>
  <Override PartName="/ppt/slideLayouts/slideLayout36.xml" ContentType="application/vnd.openxmlformats-officedocument.presentationml.slideLayout+xml"/>
  <Override PartName="/ppt/slideLayouts/slideLayout126.xml" ContentType="application/vnd.openxmlformats-officedocument.presentationml.slideLayout+xml"/>
  <Override PartName="/ppt/slideLayouts/slideLayout45.xml" ContentType="application/vnd.openxmlformats-officedocument.presentationml.slideLayout+xml"/>
  <Override PartName="/ppt/slideLayouts/slideLayout135.xml" ContentType="application/vnd.openxmlformats-officedocument.presentationml.slideLayout+xml"/>
  <Override PartName="/ppt/slideLayouts/slideLayout127.xml" ContentType="application/vnd.openxmlformats-officedocument.presentationml.slideLayout+xml"/>
  <Override PartName="/ppt/slideLayouts/slideLayout20.xml" ContentType="application/vnd.openxmlformats-officedocument.presentationml.slideLayout+xml"/>
  <Override PartName="/ppt/slideLayouts/slideLayout110.xml" ContentType="application/vnd.openxmlformats-officedocument.presentationml.slideLayout+xml"/>
  <Override PartName="/ppt/slideLayouts/slideLayout260.xml" ContentType="application/vnd.openxmlformats-officedocument.presentationml.slideLayout+xml"/>
  <Override PartName="/ppt/slideLayouts/slideLayout9.xml" ContentType="application/vnd.openxmlformats-officedocument.presentationml.slideLayout+xml"/>
  <Override PartName="/ppt/slideLayouts/slideLayout69.xml" ContentType="application/vnd.openxmlformats-officedocument.presentationml.slideLayout+xml"/>
  <Override PartName="/ppt/slideLayouts/slideLayout52.xml" ContentType="application/vnd.openxmlformats-officedocument.presentationml.slideLayout+xml"/>
  <Override PartName="/ppt/slideLayouts/slideLayout159.xml" ContentType="application/vnd.openxmlformats-officedocument.presentationml.slideLayout+xml"/>
  <Override PartName="/ppt/slideLayouts/slideLayout44.xml" ContentType="application/vnd.openxmlformats-officedocument.presentationml.slideLayout+xml"/>
  <Override PartName="/ppt/slideLayouts/slideLayout134.xml" ContentType="application/vnd.openxmlformats-officedocument.presentationml.slideLayout+xml"/>
  <Override PartName="/ppt/slideLayouts/slideLayout8.xml" ContentType="application/vnd.openxmlformats-officedocument.presentationml.slideLayout+xml"/>
  <Override PartName="/ppt/slideLayouts/slideLayout68.xml" ContentType="application/vnd.openxmlformats-officedocument.presentationml.slideLayout+xml"/>
  <Override PartName="/ppt/slideLayouts/slideLayout51.xml" ContentType="application/vnd.openxmlformats-officedocument.presentationml.slideLayout+xml"/>
  <Override PartName="/ppt/slideLayouts/slideLayout158.xml" ContentType="application/vnd.openxmlformats-officedocument.presentationml.slideLayout+xml"/>
  <Override PartName="/ppt/slideLayouts/slideLayout43.xml" ContentType="application/vnd.openxmlformats-officedocument.presentationml.slideLayout+xml"/>
  <Override PartName="/ppt/slideLayouts/slideLayout209.xml" ContentType="application/vnd.openxmlformats-officedocument.presentationml.slideLayout+xml"/>
  <Override PartName="/ppt/slideLayouts/slideLayout133.xml" ContentType="application/vnd.openxmlformats-officedocument.presentationml.slideLayout+xml"/>
  <Override PartName="/ppt/slideLayouts/slideLayout7.xml" ContentType="application/vnd.openxmlformats-officedocument.presentationml.slideLayout+xml"/>
  <Override PartName="/ppt/slideLayouts/slideLayout63.xml" ContentType="application/vnd.openxmlformats-officedocument.presentationml.slideLayout+xml"/>
  <Override PartName="/ppt/slideLayouts/slideLayout229.xml" ContentType="application/vnd.openxmlformats-officedocument.presentationml.slideLayout+xml"/>
  <Override PartName="/ppt/slideLayouts/slideLayout177.xml" ContentType="application/vnd.openxmlformats-officedocument.presentationml.slideLayout+xml"/>
  <Override PartName="/ppt/slideLayouts/slideLayout153.xml" ContentType="application/vnd.openxmlformats-officedocument.presentationml.slideLayout+xml"/>
  <Override PartName="/ppt/slideLayouts/slideLayout62.xml" ContentType="application/vnd.openxmlformats-officedocument.presentationml.slideLayout+xml"/>
  <Override PartName="/ppt/slideLayouts/slideLayout228.xml" ContentType="application/vnd.openxmlformats-officedocument.presentationml.slideLayout+xml"/>
  <Override PartName="/ppt/slideLayouts/slideLayout176.xml" ContentType="application/vnd.openxmlformats-officedocument.presentationml.slideLayout+xml"/>
  <Override PartName="/ppt/slideLayouts/slideLayout152.xml" ContentType="application/vnd.openxmlformats-officedocument.presentationml.slideLayout+xml"/>
  <Override PartName="/ppt/slideLayouts/slideLayout64.xml" ContentType="application/vnd.openxmlformats-officedocument.presentationml.slideLayout+xml"/>
  <Override PartName="/ppt/slideLayouts/slideLayout178.xml" ContentType="application/vnd.openxmlformats-officedocument.presentationml.slideLayout+xml"/>
  <Override PartName="/ppt/slideLayouts/slideLayout154.xml" ContentType="application/vnd.openxmlformats-officedocument.presentationml.slideLayout+xml"/>
  <Override PartName="/ppt/slideLayouts/slideLayout65.xml" ContentType="application/vnd.openxmlformats-officedocument.presentationml.slideLayout+xml"/>
  <Override PartName="/ppt/slideLayouts/slideLayout179.xml" ContentType="application/vnd.openxmlformats-officedocument.presentationml.slideLayout+xml"/>
  <Override PartName="/ppt/slideLayouts/slideLayout155.xml" ContentType="application/vnd.openxmlformats-officedocument.presentationml.slideLayout+xml"/>
  <Override PartName="/ppt/slideLayouts/slideLayout147.xml" ContentType="application/vnd.openxmlformats-officedocument.presentationml.slideLayout+xml"/>
  <Override PartName="/ppt/slideLayouts/slideLayout40.xml" ContentType="application/vnd.openxmlformats-officedocument.presentationml.slideLayout+xml"/>
  <Override PartName="/ppt/slideLayouts/slideLayout206.xml" ContentType="application/vnd.openxmlformats-officedocument.presentationml.slideLayout+xml"/>
  <Override PartName="/ppt/slideLayouts/slideLayout130.xml" ContentType="application/vnd.openxmlformats-officedocument.presentationml.slideLayout+xml"/>
  <Override PartName="/ppt/slideLayouts/slideLayout66.xml" ContentType="application/vnd.openxmlformats-officedocument.presentationml.slideLayout+xml"/>
  <Override PartName="/ppt/slideLayouts/slideLayout156.xml" ContentType="application/vnd.openxmlformats-officedocument.presentationml.slideLayout+xml"/>
  <Override PartName="/ppt/slideLayouts/slideLayout148.xml" ContentType="application/vnd.openxmlformats-officedocument.presentationml.slideLayout+xml"/>
  <Override PartName="/ppt/slideLayouts/slideLayout41.xml" ContentType="application/vnd.openxmlformats-officedocument.presentationml.slideLayout+xml"/>
  <Override PartName="/ppt/slideLayouts/slideLayout207.xml" ContentType="application/vnd.openxmlformats-officedocument.presentationml.slideLayout+xml"/>
  <Override PartName="/ppt/slideLayouts/slideLayout131.xml" ContentType="application/vnd.openxmlformats-officedocument.presentationml.slideLayout+xml"/>
  <Override PartName="/ppt/slideLayouts/slideLayout67.xml" ContentType="application/vnd.openxmlformats-officedocument.presentationml.slideLayout+xml"/>
  <Override PartName="/ppt/slideLayouts/slideLayout50.xml" ContentType="application/vnd.openxmlformats-officedocument.presentationml.slideLayout+xml"/>
  <Override PartName="/ppt/slideLayouts/slideLayout157.xml" ContentType="application/vnd.openxmlformats-officedocument.presentationml.slideLayout+xml"/>
  <Override PartName="/ppt/slideLayouts/slideLayout149.xml" ContentType="application/vnd.openxmlformats-officedocument.presentationml.slideLayout+xml"/>
  <Override PartName="/ppt/slideLayouts/slideLayout42.xml" ContentType="application/vnd.openxmlformats-officedocument.presentationml.slideLayout+xml"/>
  <Override PartName="/ppt/slideLayouts/slideLayout208.xml" ContentType="application/vnd.openxmlformats-officedocument.presentationml.slideLayout+xml"/>
  <Override PartName="/ppt/slideLayouts/slideLayout132.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103.xml" ContentType="application/vnd.openxmlformats-officedocument.presentationml.slideLayout+xml"/>
  <Override PartName="/ppt/slideLayouts/slideLayout90.xml" ContentType="application/vnd.openxmlformats-officedocument.presentationml.slideLayout+xml"/>
  <Override PartName="/ppt/slideLayouts/slideLayout104.xml" ContentType="application/vnd.openxmlformats-officedocument.presentationml.slideLayout+xml"/>
  <Override PartName="/ppt/slideLayouts/slideLayout91.xml" ContentType="application/vnd.openxmlformats-officedocument.presentationml.slideLayout+xml"/>
  <Override PartName="/ppt/slideLayouts/slideLayout105.xml" ContentType="application/vnd.openxmlformats-officedocument.presentationml.slideLayout+xml"/>
  <Override PartName="/ppt/slideLayouts/slideLayout92.xml" ContentType="application/vnd.openxmlformats-officedocument.presentationml.slideLayout+xml"/>
  <Override PartName="/ppt/slideLayouts/slideLayout106.xml" ContentType="application/vnd.openxmlformats-officedocument.presentationml.slideLayout+xml"/>
  <Override PartName="/ppt/slideLayouts/slideLayout93.xml" ContentType="application/vnd.openxmlformats-officedocument.presentationml.slideLayout+xml"/>
  <Override PartName="/ppt/slideLayouts/_rels/slideLayout308.xml.rels" ContentType="application/vnd.openxmlformats-package.relationships+xml"/>
  <Override PartName="/ppt/slideLayouts/_rels/slideLayout307.xml.rels" ContentType="application/vnd.openxmlformats-package.relationships+xml"/>
  <Override PartName="/ppt/slideLayouts/_rels/slideLayout306.xml.rels" ContentType="application/vnd.openxmlformats-package.relationships+xml"/>
  <Override PartName="/ppt/slideLayouts/_rels/slideLayout305.xml.rels" ContentType="application/vnd.openxmlformats-package.relationships+xml"/>
  <Override PartName="/ppt/slideLayouts/_rels/slideLayout304.xml.rels" ContentType="application/vnd.openxmlformats-package.relationships+xml"/>
  <Override PartName="/ppt/slideLayouts/_rels/slideLayout303.xml.rels" ContentType="application/vnd.openxmlformats-package.relationships+xml"/>
  <Override PartName="/ppt/slideLayouts/_rels/slideLayout302.xml.rels" ContentType="application/vnd.openxmlformats-package.relationships+xml"/>
  <Override PartName="/ppt/slideLayouts/_rels/slideLayout291.xml.rels" ContentType="application/vnd.openxmlformats-package.relationships+xml"/>
  <Override PartName="/ppt/slideLayouts/_rels/slideLayout283.xml.rels" ContentType="application/vnd.openxmlformats-package.relationships+xml"/>
  <Override PartName="/ppt/slideLayouts/_rels/slideLayout269.xml.rels" ContentType="application/vnd.openxmlformats-package.relationships+xml"/>
  <Override PartName="/ppt/slideLayouts/_rels/slideLayout280.xml.rels" ContentType="application/vnd.openxmlformats-package.relationships+xml"/>
  <Override PartName="/ppt/slideLayouts/_rels/slideLayout265.xml.rels" ContentType="application/vnd.openxmlformats-package.relationships+xml"/>
  <Override PartName="/ppt/slideLayouts/_rels/slideLayout264.xml.rels" ContentType="application/vnd.openxmlformats-package.relationships+xml"/>
  <Override PartName="/ppt/slideLayouts/_rels/slideLayout249.xml.rels" ContentType="application/vnd.openxmlformats-package.relationships+xml"/>
  <Override PartName="/ppt/slideLayouts/_rels/slideLayout263.xml.rels" ContentType="application/vnd.openxmlformats-package.relationships+xml"/>
  <Override PartName="/ppt/slideLayouts/_rels/slideLayout248.xml.rels" ContentType="application/vnd.openxmlformats-package.relationships+xml"/>
  <Override PartName="/ppt/slideLayouts/_rels/slideLayout262.xml.rels" ContentType="application/vnd.openxmlformats-package.relationships+xml"/>
  <Override PartName="/ppt/slideLayouts/_rels/slideLayout247.xml.rels" ContentType="application/vnd.openxmlformats-package.relationships+xml"/>
  <Override PartName="/ppt/slideLayouts/_rels/slideLayout309.xml.rels" ContentType="application/vnd.openxmlformats-package.relationships+xml"/>
  <Override PartName="/ppt/slideLayouts/_rels/slideLayout261.xml.rels" ContentType="application/vnd.openxmlformats-package.relationships+xml"/>
  <Override PartName="/ppt/slideLayouts/_rels/slideLayout246.xml.rels" ContentType="application/vnd.openxmlformats-package.relationships+xml"/>
  <Override PartName="/ppt/slideLayouts/_rels/slideLayout260.xml.rels" ContentType="application/vnd.openxmlformats-package.relationships+xml"/>
  <Override PartName="/ppt/slideLayouts/_rels/slideLayout245.xml.rels" ContentType="application/vnd.openxmlformats-package.relationships+xml"/>
  <Override PartName="/ppt/slideLayouts/_rels/slideLayout240.xml.rels" ContentType="application/vnd.openxmlformats-package.relationships+xml"/>
  <Override PartName="/ppt/slideLayouts/_rels/slideLayout238.xml.rels" ContentType="application/vnd.openxmlformats-package.relationships+xml"/>
  <Override PartName="/ppt/slideLayouts/_rels/slideLayout237.xml.rels" ContentType="application/vnd.openxmlformats-package.relationships+xml"/>
  <Override PartName="/ppt/slideLayouts/_rels/slideLayout236.xml.rels" ContentType="application/vnd.openxmlformats-package.relationships+xml"/>
  <Override PartName="/ppt/slideLayouts/_rels/slideLayout250.xml.rels" ContentType="application/vnd.openxmlformats-package.relationships+xml"/>
  <Override PartName="/ppt/slideLayouts/_rels/slideLayout235.xml.rels" ContentType="application/vnd.openxmlformats-package.relationships+xml"/>
  <Override PartName="/ppt/slideLayouts/_rels/slideLayout312.xml.rels" ContentType="application/vnd.openxmlformats-package.relationships+xml"/>
  <Override PartName="/ppt/slideLayouts/_rels/slideLayout234.xml.rels" ContentType="application/vnd.openxmlformats-package.relationships+xml"/>
  <Override PartName="/ppt/slideLayouts/_rels/slideLayout311.xml.rels" ContentType="application/vnd.openxmlformats-package.relationships+xml"/>
  <Override PartName="/ppt/slideLayouts/_rels/slideLayout233.xml.rels" ContentType="application/vnd.openxmlformats-package.relationships+xml"/>
  <Override PartName="/ppt/slideLayouts/_rels/slideLayout310.xml.rels" ContentType="application/vnd.openxmlformats-package.relationships+xml"/>
  <Override PartName="/ppt/slideLayouts/_rels/slideLayout232.xml.rels" ContentType="application/vnd.openxmlformats-package.relationships+xml"/>
  <Override PartName="/ppt/slideLayouts/_rels/slideLayout221.xml.rels" ContentType="application/vnd.openxmlformats-package.relationships+xml"/>
  <Override PartName="/ppt/slideLayouts/_rels/slideLayout220.xml.rels" ContentType="application/vnd.openxmlformats-package.relationships+xml"/>
  <Override PartName="/ppt/slideLayouts/_rels/slideLayout219.xml.rels" ContentType="application/vnd.openxmlformats-package.relationships+xml"/>
  <Override PartName="/ppt/slideLayouts/_rels/slideLayout213.xml.rels" ContentType="application/vnd.openxmlformats-package.relationships+xml"/>
  <Override PartName="/ppt/slideLayouts/_rels/slideLayout212.xml.rels" ContentType="application/vnd.openxmlformats-package.relationships+xml"/>
  <Override PartName="/ppt/slideLayouts/_rels/slideLayout211.xml.rels" ContentType="application/vnd.openxmlformats-package.relationships+xml"/>
  <Override PartName="/ppt/slideLayouts/_rels/slideLayout210.xml.rels" ContentType="application/vnd.openxmlformats-package.relationships+xml"/>
  <Override PartName="/ppt/slideLayouts/_rels/slideLayout300.xml.rels" ContentType="application/vnd.openxmlformats-package.relationships+xml"/>
  <Override PartName="/ppt/slideLayouts/_rels/slideLayout222.xml.rels" ContentType="application/vnd.openxmlformats-package.relationships+xml"/>
  <Override PartName="/ppt/slideLayouts/_rels/slideLayout207.xml.rels" ContentType="application/vnd.openxmlformats-package.relationships+xml"/>
  <Override PartName="/ppt/slideLayouts/_rels/slideLayout296.xml.rels" ContentType="application/vnd.openxmlformats-package.relationships+xml"/>
  <Override PartName="/ppt/slideLayouts/_rels/slideLayout202.xml.rels" ContentType="application/vnd.openxmlformats-package.relationships+xml"/>
  <Override PartName="/ppt/slideLayouts/_rels/slideLayout295.xml.rels" ContentType="application/vnd.openxmlformats-package.relationships+xml"/>
  <Override PartName="/ppt/slideLayouts/_rels/slideLayout201.xml.rels" ContentType="application/vnd.openxmlformats-package.relationships+xml"/>
  <Override PartName="/ppt/slideLayouts/_rels/slideLayout200.xml.rels" ContentType="application/vnd.openxmlformats-package.relationships+xml"/>
  <Override PartName="/ppt/slideLayouts/_rels/slideLayout199.xml.rels" ContentType="application/vnd.openxmlformats-package.relationships+xml"/>
  <Override PartName="/ppt/slideLayouts/_rels/slideLayout198.xml.rels" ContentType="application/vnd.openxmlformats-package.relationships+xml"/>
  <Override PartName="/ppt/slideLayouts/_rels/slideLayout197.xml.rels" ContentType="application/vnd.openxmlformats-package.relationships+xml"/>
  <Override PartName="/ppt/slideLayouts/_rels/slideLayout196.xml.rels" ContentType="application/vnd.openxmlformats-package.relationships+xml"/>
  <Override PartName="/ppt/slideLayouts/_rels/slideLayout195.xml.rels" ContentType="application/vnd.openxmlformats-package.relationships+xml"/>
  <Override PartName="/ppt/slideLayouts/_rels/slideLayout194.xml.rels" ContentType="application/vnd.openxmlformats-package.relationships+xml"/>
  <Override PartName="/ppt/slideLayouts/_rels/slideLayout281.xml.rels" ContentType="application/vnd.openxmlformats-package.relationships+xml"/>
  <Override PartName="/ppt/slideLayouts/_rels/slideLayout266.xml.rels" ContentType="application/vnd.openxmlformats-package.relationships+xml"/>
  <Override PartName="/ppt/slideLayouts/_rels/slideLayout188.xml.rels" ContentType="application/vnd.openxmlformats-package.relationships+xml"/>
  <Override PartName="/ppt/slideLayouts/_rels/slideLayout187.xml.rels" ContentType="application/vnd.openxmlformats-package.relationships+xml"/>
  <Override PartName="/ppt/slideLayouts/_rels/slideLayout186.xml.rels" ContentType="application/vnd.openxmlformats-package.relationships+xml"/>
  <Override PartName="/ppt/slideLayouts/_rels/slideLayout185.xml.rels" ContentType="application/vnd.openxmlformats-package.relationships+xml"/>
  <Override PartName="/ppt/slideLayouts/_rels/slideLayout183.xml.rels" ContentType="application/vnd.openxmlformats-package.relationships+xml"/>
  <Override PartName="/ppt/slideLayouts/_rels/slideLayout182.xml.rels" ContentType="application/vnd.openxmlformats-package.relationships+xml"/>
  <Override PartName="/ppt/slideLayouts/_rels/slideLayout181.xml.rels" ContentType="application/vnd.openxmlformats-package.relationships+xml"/>
  <Override PartName="/ppt/slideLayouts/_rels/slideLayout257.xml.rels" ContentType="application/vnd.openxmlformats-package.relationships+xml"/>
  <Override PartName="/ppt/slideLayouts/_rels/slideLayout179.xml.rels" ContentType="application/vnd.openxmlformats-package.relationships+xml"/>
  <Override PartName="/ppt/slideLayouts/_rels/slideLayout256.xml.rels" ContentType="application/vnd.openxmlformats-package.relationships+xml"/>
  <Override PartName="/ppt/slideLayouts/_rels/slideLayout193.xml.rels" ContentType="application/vnd.openxmlformats-package.relationships+xml"/>
  <Override PartName="/ppt/slideLayouts/_rels/slideLayout178.xml.rels" ContentType="application/vnd.openxmlformats-package.relationships+xml"/>
  <Override PartName="/ppt/slideLayouts/_rels/slideLayout255.xml.rels" ContentType="application/vnd.openxmlformats-package.relationships+xml"/>
  <Override PartName="/ppt/slideLayouts/_rels/slideLayout192.xml.rels" ContentType="application/vnd.openxmlformats-package.relationships+xml"/>
  <Override PartName="/ppt/slideLayouts/_rels/slideLayout177.xml.rels" ContentType="application/vnd.openxmlformats-package.relationships+xml"/>
  <Override PartName="/ppt/slideLayouts/_rels/slideLayout254.xml.rels" ContentType="application/vnd.openxmlformats-package.relationships+xml"/>
  <Override PartName="/ppt/slideLayouts/_rels/slideLayout239.xml.rels" ContentType="application/vnd.openxmlformats-package.relationships+xml"/>
  <Override PartName="/ppt/slideLayouts/_rels/slideLayout191.xml.rels" ContentType="application/vnd.openxmlformats-package.relationships+xml"/>
  <Override PartName="/ppt/slideLayouts/_rels/slideLayout176.xml.rels" ContentType="application/vnd.openxmlformats-package.relationships+xml"/>
  <Override PartName="/ppt/slideLayouts/_rels/slideLayout253.xml.rels" ContentType="application/vnd.openxmlformats-package.relationships+xml"/>
  <Override PartName="/ppt/slideLayouts/_rels/slideLayout190.xml.rels" ContentType="application/vnd.openxmlformats-package.relationships+xml"/>
  <Override PartName="/ppt/slideLayouts/_rels/slideLayout175.xml.rels" ContentType="application/vnd.openxmlformats-package.relationships+xml"/>
  <Override PartName="/ppt/slideLayouts/_rels/slideLayout170.xml.rels" ContentType="application/vnd.openxmlformats-package.relationships+xml"/>
  <Override PartName="/ppt/slideLayouts/_rels/slideLayout184.xml.rels" ContentType="application/vnd.openxmlformats-package.relationships+xml"/>
  <Override PartName="/ppt/slideLayouts/_rels/slideLayout169.xml.rels" ContentType="application/vnd.openxmlformats-package.relationships+xml"/>
  <Override PartName="/ppt/slideLayouts/_rels/slideLayout76.xml.rels" ContentType="application/vnd.openxmlformats-package.relationships+xml"/>
  <Override PartName="/ppt/slideLayouts/_rels/slideLayout75.xml.rels" ContentType="application/vnd.openxmlformats-package.relationships+xml"/>
  <Override PartName="/ppt/slideLayouts/_rels/slideLayout26.xml.rels" ContentType="application/vnd.openxmlformats-package.relationships+xml"/>
  <Override PartName="/ppt/slideLayouts/_rels/slideLayout25.xml.rels" ContentType="application/vnd.openxmlformats-package.relationships+xml"/>
  <Override PartName="/ppt/slideLayouts/_rels/slideLayout268.xml.rels" ContentType="application/vnd.openxmlformats-package.relationships+xml"/>
  <Override PartName="/ppt/slideLayouts/_rels/slideLayout111.xml.rels" ContentType="application/vnd.openxmlformats-package.relationships+xml"/>
  <Override PartName="/ppt/slideLayouts/_rels/slideLayout68.xml.rels" ContentType="application/vnd.openxmlformats-package.relationships+xml"/>
  <Override PartName="/ppt/slideLayouts/_rels/slideLayout252.xml.rels" ContentType="application/vnd.openxmlformats-package.relationships+xml"/>
  <Override PartName="/ppt/slideLayouts/_rels/slideLayout19.xml.rels" ContentType="application/vnd.openxmlformats-package.relationships+xml"/>
  <Override PartName="/ppt/slideLayouts/_rels/slideLayout251.xml.rels" ContentType="application/vnd.openxmlformats-package.relationships+xml"/>
  <Override PartName="/ppt/slideLayouts/_rels/slideLayout18.xml.rels" ContentType="application/vnd.openxmlformats-package.relationships+xml"/>
  <Override PartName="/ppt/slideLayouts/_rels/slideLayout64.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290.xml.rels" ContentType="application/vnd.openxmlformats-package.relationships+xml"/>
  <Override PartName="/ppt/slideLayouts/_rels/slideLayout57.xml.rels" ContentType="application/vnd.openxmlformats-package.relationships+xml"/>
  <Override PartName="/ppt/slideLayouts/_rels/slideLayout242.xml.rels" ContentType="application/vnd.openxmlformats-package.relationships+xml"/>
  <Override PartName="/ppt/slideLayouts/_rels/slideLayout227.xml.rels" ContentType="application/vnd.openxmlformats-package.relationships+xml"/>
  <Override PartName="/ppt/slideLayouts/_rels/slideLayout164.xml.rels" ContentType="application/vnd.openxmlformats-package.relationships+xml"/>
  <Override PartName="/ppt/slideLayouts/_rels/slideLayout56.xml.rels" ContentType="application/vnd.openxmlformats-package.relationships+xml"/>
  <Override PartName="/ppt/slideLayouts/_rels/slideLayout286.xml.rels" ContentType="application/vnd.openxmlformats-package.relationships+xml"/>
  <Override PartName="/ppt/slideLayouts/_rels/slideLayout114.xml.rels" ContentType="application/vnd.openxmlformats-package.relationships+xml"/>
  <Override PartName="/ppt/slideLayouts/_rels/slideLayout241.xml.rels" ContentType="application/vnd.openxmlformats-package.relationships+xml"/>
  <Override PartName="/ppt/slideLayouts/_rels/slideLayout226.xml.rels" ContentType="application/vnd.openxmlformats-package.relationships+xml"/>
  <Override PartName="/ppt/slideLayouts/_rels/slideLayout163.xml.rels" ContentType="application/vnd.openxmlformats-package.relationships+xml"/>
  <Override PartName="/ppt/slideLayouts/_rels/slideLayout55.xml.rels" ContentType="application/vnd.openxmlformats-package.relationships+xml"/>
  <Override PartName="/ppt/slideLayouts/_rels/slideLayout285.xml.rels" ContentType="application/vnd.openxmlformats-package.relationships+xml"/>
  <Override PartName="/ppt/slideLayouts/_rels/slideLayout113.xml.rels" ContentType="application/vnd.openxmlformats-package.relationships+xml"/>
  <Override PartName="/ppt/slideLayouts/_rels/slideLayout284.xml.rels" ContentType="application/vnd.openxmlformats-package.relationships+xml"/>
  <Override PartName="/ppt/slideLayouts/_rels/slideLayout112.xml.rels" ContentType="application/vnd.openxmlformats-package.relationships+xml"/>
  <Override PartName="/ppt/slideLayouts/_rels/slideLayout53.xml.rels" ContentType="application/vnd.openxmlformats-package.relationships+xml"/>
  <Override PartName="/ppt/slideLayouts/_rels/slideLayout52.xml.rels" ContentType="application/vnd.openxmlformats-package.relationships+xml"/>
  <Override PartName="/ppt/slideLayouts/_rels/slideLayout69.xml.rels" ContentType="application/vnd.openxmlformats-package.relationships+xml"/>
  <Override PartName="/ppt/slideLayouts/_rels/slideLayout24.xml.rels" ContentType="application/vnd.openxmlformats-package.relationships+xml"/>
  <Override PartName="/ppt/slideLayouts/_rels/slideLayout282.xml.rels" ContentType="application/vnd.openxmlformats-package.relationships+xml"/>
  <Override PartName="/ppt/slideLayouts/_rels/slideLayout267.xml.rels" ContentType="application/vnd.openxmlformats-package.relationships+xml"/>
  <Override PartName="/ppt/slideLayouts/_rels/slideLayout189.xml.rels" ContentType="application/vnd.openxmlformats-package.relationships+xml"/>
  <Override PartName="/ppt/slideLayouts/_rels/slideLayout110.xml.rels" ContentType="application/vnd.openxmlformats-package.relationships+xml"/>
  <Override PartName="/ppt/slideLayouts/_rels/slideLayout45.xml.rels" ContentType="application/vnd.openxmlformats-package.relationships+xml"/>
  <Override PartName="/ppt/slideLayouts/_rels/slideLayout275.xml.rels" ContentType="application/vnd.openxmlformats-package.relationships+xml"/>
  <Override PartName="/ppt/slideLayouts/_rels/slideLayout103.xml.rels" ContentType="application/vnd.openxmlformats-package.relationships+xml"/>
  <Override PartName="/ppt/slideLayouts/_rels/slideLayout230.xml.rels" ContentType="application/vnd.openxmlformats-package.relationships+xml"/>
  <Override PartName="/ppt/slideLayouts/_rels/slideLayout215.xml.rels" ContentType="application/vnd.openxmlformats-package.relationships+xml"/>
  <Override PartName="/ppt/slideLayouts/_rels/slideLayout152.xml.rels" ContentType="application/vnd.openxmlformats-package.relationships+xml"/>
  <Override PartName="/ppt/slideLayouts/_rels/slideLayout72.xml.rels" ContentType="application/vnd.openxmlformats-package.relationships+xml"/>
  <Override PartName="/ppt/slideLayouts/_rels/slideLayout23.xml.rels" ContentType="application/vnd.openxmlformats-package.relationships+xml"/>
  <Override PartName="/ppt/slideLayouts/_rels/slideLayout274.xml.rels" ContentType="application/vnd.openxmlformats-package.relationships+xml"/>
  <Override PartName="/ppt/slideLayouts/_rels/slideLayout259.xml.rels" ContentType="application/vnd.openxmlformats-package.relationships+xml"/>
  <Override PartName="/ppt/slideLayouts/_rels/slideLayout102.xml.rels" ContentType="application/vnd.openxmlformats-package.relationships+xml"/>
  <Override PartName="/ppt/slideLayouts/_rels/slideLayout214.xml.rels" ContentType="application/vnd.openxmlformats-package.relationships+xml"/>
  <Override PartName="/ppt/slideLayouts/_rels/slideLayout151.xml.rels" ContentType="application/vnd.openxmlformats-package.relationships+xml"/>
  <Override PartName="/ppt/slideLayouts/_rels/slideLayout71.xml.rels" ContentType="application/vnd.openxmlformats-package.relationships+xml"/>
  <Override PartName="/ppt/slideLayouts/_rels/slideLayout22.xml.rels" ContentType="application/vnd.openxmlformats-package.relationships+xml"/>
  <Override PartName="/ppt/slideLayouts/_rels/slideLayout273.xml.rels" ContentType="application/vnd.openxmlformats-package.relationships+xml"/>
  <Override PartName="/ppt/slideLayouts/_rels/slideLayout258.xml.rels" ContentType="application/vnd.openxmlformats-package.relationships+xml"/>
  <Override PartName="/ppt/slideLayouts/_rels/slideLayout101.xml.rels" ContentType="application/vnd.openxmlformats-package.relationships+xml"/>
  <Override PartName="/ppt/slideLayouts/_rels/slideLayout21.xml.rels" ContentType="application/vnd.openxmlformats-package.relationships+xml"/>
  <Override PartName="/ppt/slideLayouts/_rels/slideLayout167.xml.rels" ContentType="application/vnd.openxmlformats-package.relationships+xml"/>
  <Override PartName="/ppt/slideLayouts/_rels/slideLayout8.xml.rels" ContentType="application/vnd.openxmlformats-package.relationships+xml"/>
  <Override PartName="/ppt/slideLayouts/_rels/slideLayout91.xml.rels" ContentType="application/vnd.openxmlformats-package.relationships+xml"/>
  <Override PartName="/ppt/slideLayouts/_rels/slideLayout272.xml.rels" ContentType="application/vnd.openxmlformats-package.relationships+xml"/>
  <Override PartName="/ppt/slideLayouts/_rels/slideLayout100.xml.rels" ContentType="application/vnd.openxmlformats-package.relationships+xml"/>
  <Override PartName="/ppt/slideLayouts/_rels/slideLayout41.xml.rels" ContentType="application/vnd.openxmlformats-package.relationships+xml"/>
  <Override PartName="/ppt/slideLayouts/_rels/slideLayout90.xml.rels" ContentType="application/vnd.openxmlformats-package.relationships+xml"/>
  <Override PartName="/ppt/slideLayouts/_rels/slideLayout40.xml.rels" ContentType="application/vnd.openxmlformats-package.relationships+xml"/>
  <Override PartName="/ppt/slideLayouts/_rels/slideLayout271.xml.rels" ContentType="application/vnd.openxmlformats-package.relationships+xml"/>
  <Override PartName="/ppt/slideLayouts/_rels/slideLayout38.xml.rels" ContentType="application/vnd.openxmlformats-package.relationships+xml"/>
  <Override PartName="/ppt/slideLayouts/_rels/slideLayout87.xml.rels" ContentType="application/vnd.openxmlformats-package.relationships+xml"/>
  <Override PartName="/ppt/slideLayouts/_rels/slideLayout270.xml.rels" ContentType="application/vnd.openxmlformats-package.relationships+xml"/>
  <Override PartName="/ppt/slideLayouts/_rels/slideLayout37.xml.rels" ContentType="application/vnd.openxmlformats-package.relationships+xml"/>
  <Override PartName="/ppt/slideLayouts/_rels/slideLayout86.xml.rels" ContentType="application/vnd.openxmlformats-package.relationships+xml"/>
  <Override PartName="/ppt/slideLayouts/_rels/slideLayout168.xml.rels" ContentType="application/vnd.openxmlformats-package.relationships+xml"/>
  <Override PartName="/ppt/slideLayouts/_rels/slideLayout9.xml.rels" ContentType="application/vnd.openxmlformats-package.relationships+xml"/>
  <Override PartName="/ppt/slideLayouts/_rels/slideLayout20.xml.rels" ContentType="application/vnd.openxmlformats-package.relationships+xml"/>
  <Override PartName="/ppt/slideLayouts/_rels/slideLayout73.xml.rels" ContentType="application/vnd.openxmlformats-package.relationships+xml"/>
  <Override PartName="/ppt/slideLayouts/_rels/slideLayout58.xml.rels" ContentType="application/vnd.openxmlformats-package.relationships+xml"/>
  <Override PartName="/ppt/slideLayouts/_rels/slideLayout144.xml.rels" ContentType="application/vnd.openxmlformats-package.relationships+xml"/>
  <Override PartName="/ppt/slideLayouts/_rels/slideLayout11.xml.rels" ContentType="application/vnd.openxmlformats-package.relationships+xml"/>
  <Override PartName="/ppt/slideLayouts/_rels/slideLayout60.xml.rels" ContentType="application/vnd.openxmlformats-package.relationships+xml"/>
  <Override PartName="/ppt/slideLayouts/_rels/slideLayout301.xml.rels" ContentType="application/vnd.openxmlformats-package.relationships+xml"/>
  <Override PartName="/ppt/slideLayouts/_rels/slideLayout223.xml.rels" ContentType="application/vnd.openxmlformats-package.relationships+xml"/>
  <Override PartName="/ppt/slideLayouts/_rels/slideLayout208.xml.rels" ContentType="application/vnd.openxmlformats-package.relationships+xml"/>
  <Override PartName="/ppt/slideLayouts/_rels/slideLayout1.xml.rels" ContentType="application/vnd.openxmlformats-package.relationships+xml"/>
  <Override PartName="/ppt/slideLayouts/_rels/slideLayout74.xml.rels" ContentType="application/vnd.openxmlformats-package.relationships+xml"/>
  <Override PartName="/ppt/slideLayouts/_rels/slideLayout59.xml.rels" ContentType="application/vnd.openxmlformats-package.relationships+xml"/>
  <Override PartName="/ppt/slideLayouts/_rels/slideLayout160.xml.rels" ContentType="application/vnd.openxmlformats-package.relationships+xml"/>
  <Override PartName="/ppt/slideLayouts/_rels/slideLayout145.xml.rels" ContentType="application/vnd.openxmlformats-package.relationships+xml"/>
  <Override PartName="/ppt/slideLayouts/_rels/slideLayout63.xml.rels" ContentType="application/vnd.openxmlformats-package.relationships+xml"/>
  <Override PartName="/ppt/slideLayouts/_rels/slideLayout48.xml.rels" ContentType="application/vnd.openxmlformats-package.relationships+xml"/>
  <Override PartName="/ppt/slideLayouts/_rels/slideLayout97.xml.rels" ContentType="application/vnd.openxmlformats-package.relationships+xml"/>
  <Override PartName="/ppt/slideLayouts/_rels/slideLayout4.xml.rels" ContentType="application/vnd.openxmlformats-package.relationships+xml"/>
  <Override PartName="/ppt/slideLayouts/_rels/slideLayout61.xml.rels" ContentType="application/vnd.openxmlformats-package.relationships+xml"/>
  <Override PartName="/ppt/slideLayouts/_rels/slideLayout46.xml.rels" ContentType="application/vnd.openxmlformats-package.relationships+xml"/>
  <Override PartName="/ppt/slideLayouts/_rels/slideLayout289.xml.rels" ContentType="application/vnd.openxmlformats-package.relationships+xml"/>
  <Override PartName="/ppt/slideLayouts/_rels/slideLayout132.xml.rels" ContentType="application/vnd.openxmlformats-package.relationships+xml"/>
  <Override PartName="/ppt/slideLayouts/_rels/slideLayout224.xml.rels" ContentType="application/vnd.openxmlformats-package.relationships+xml"/>
  <Override PartName="/ppt/slideLayouts/_rels/slideLayout209.xml.rels" ContentType="application/vnd.openxmlformats-package.relationships+xml"/>
  <Override PartName="/ppt/slideLayouts/_rels/slideLayout2.xml.rels" ContentType="application/vnd.openxmlformats-package.relationships+xml"/>
  <Override PartName="/ppt/slideLayouts/_rels/slideLayout14.xml.rels" ContentType="application/vnd.openxmlformats-package.relationships+xml"/>
  <Override PartName="/ppt/slideLayouts/_rels/slideLayout49.xml.rels" ContentType="application/vnd.openxmlformats-package.relationships+xml"/>
  <Override PartName="/ppt/slideLayouts/_rels/slideLayout98.xml.rels" ContentType="application/vnd.openxmlformats-package.relationships+xml"/>
  <Override PartName="/ppt/slideLayouts/_rels/slideLayout135.xml.rels" ContentType="application/vnd.openxmlformats-package.relationships+xml"/>
  <Override PartName="/ppt/slideLayouts/_rels/slideLayout5.xml.rels" ContentType="application/vnd.openxmlformats-package.relationships+xml"/>
  <Override PartName="/ppt/slideLayouts/_rels/slideLayout62.xml.rels" ContentType="application/vnd.openxmlformats-package.relationships+xml"/>
  <Override PartName="/ppt/slideLayouts/_rels/slideLayout47.xml.rels" ContentType="application/vnd.openxmlformats-package.relationships+xml"/>
  <Override PartName="/ppt/slideLayouts/_rels/slideLayout96.xml.rels" ContentType="application/vnd.openxmlformats-package.relationships+xml"/>
  <Override PartName="/ppt/slideLayouts/_rels/slideLayout133.xml.rels" ContentType="application/vnd.openxmlformats-package.relationships+xml"/>
  <Override PartName="/ppt/slideLayouts/_rels/slideLayout225.xml.rels" ContentType="application/vnd.openxmlformats-package.relationships+xml"/>
  <Override PartName="/ppt/slideLayouts/_rels/slideLayout3.xml.rels" ContentType="application/vnd.openxmlformats-package.relationships+xml"/>
  <Override PartName="/ppt/slideLayouts/_rels/slideLayout54.xml.rels" ContentType="application/vnd.openxmlformats-package.relationships+xml"/>
  <Override PartName="/ppt/slideLayouts/_rels/slideLayout39.xml.rels" ContentType="application/vnd.openxmlformats-package.relationships+xml"/>
  <Override PartName="/ppt/slideLayouts/_rels/slideLayout92.xml.rels" ContentType="application/vnd.openxmlformats-package.relationships+xml"/>
  <Override PartName="/ppt/slideLayouts/_rels/slideLayout77.xml.rels" ContentType="application/vnd.openxmlformats-package.relationships+xml"/>
  <Override PartName="/ppt/slideLayouts/_rels/slideLayout43.xml.rels" ContentType="application/vnd.openxmlformats-package.relationships+xml"/>
  <Override PartName="/ppt/slideLayouts/_rels/slideLayout28.xml.rels" ContentType="application/vnd.openxmlformats-package.relationships+xml"/>
  <Override PartName="/ppt/slideLayouts/_rels/slideLayout15.xml.rels" ContentType="application/vnd.openxmlformats-package.relationships+xml"/>
  <Override PartName="/ppt/slideLayouts/_rels/slideLayout30.xml.rels" ContentType="application/vnd.openxmlformats-package.relationships+xml"/>
  <Override PartName="/ppt/slideLayouts/_rels/slideLayout93.xml.rels" ContentType="application/vnd.openxmlformats-package.relationships+xml"/>
  <Override PartName="/ppt/slideLayouts/_rels/slideLayout78.xml.rels" ContentType="application/vnd.openxmlformats-package.relationships+xml"/>
  <Override PartName="/ppt/slideLayouts/_rels/slideLayout44.xml.rels" ContentType="application/vnd.openxmlformats-package.relationships+xml"/>
  <Override PartName="/ppt/slideLayouts/_rels/slideLayout29.xml.rels" ContentType="application/vnd.openxmlformats-package.relationships+xml"/>
  <Override PartName="/ppt/slideLayouts/_rels/slideLayout16.xml.rels" ContentType="application/vnd.openxmlformats-package.relationships+xml"/>
  <Override PartName="/ppt/slideLayouts/_rels/slideLayout31.xml.rels" ContentType="application/vnd.openxmlformats-package.relationships+xml"/>
  <Override PartName="/ppt/slideLayouts/_rels/slideLayout65.xml.rels" ContentType="application/vnd.openxmlformats-package.relationships+xml"/>
  <Override PartName="/ppt/slideLayouts/_rels/slideLayout80.xml.rels" ContentType="application/vnd.openxmlformats-package.relationships+xml"/>
  <Override PartName="/ppt/slideLayouts/_rels/slideLayout42.xml.rels" ContentType="application/vnd.openxmlformats-package.relationships+xml"/>
  <Override PartName="/ppt/slideLayouts/_rels/slideLayout27.xml.rels" ContentType="application/vnd.openxmlformats-package.relationships+xml"/>
  <Override PartName="/ppt/slideLayouts/_rels/slideLayout17.xml.rels" ContentType="application/vnd.openxmlformats-package.relationships+xml"/>
  <Override PartName="/ppt/slideLayouts/_rels/slideLayout32.xml.rels" ContentType="application/vnd.openxmlformats-package.relationships+xml"/>
  <Override PartName="/ppt/slideLayouts/_rels/slideLayout66.xml.rels" ContentType="application/vnd.openxmlformats-package.relationships+xml"/>
  <Override PartName="/ppt/slideLayouts/_rels/slideLayout81.xml.rels" ContentType="application/vnd.openxmlformats-package.relationships+xml"/>
  <Override PartName="/ppt/slideLayouts/_rels/slideLayout10.xml.rels" ContentType="application/vnd.openxmlformats-package.relationships+xml"/>
  <Override PartName="/ppt/slideLayouts/_rels/slideLayout33.xml.rels" ContentType="application/vnd.openxmlformats-package.relationships+xml"/>
  <Override PartName="/ppt/slideLayouts/_rels/slideLayout34.xml.rels" ContentType="application/vnd.openxmlformats-package.relationships+xml"/>
  <Override PartName="/ppt/slideLayouts/_rels/slideLayout292.xml.rels" ContentType="application/vnd.openxmlformats-package.relationships+xml"/>
  <Override PartName="/ppt/slideLayouts/_rels/slideLayout277.xml.rels" ContentType="application/vnd.openxmlformats-package.relationships+xml"/>
  <Override PartName="/ppt/slideLayouts/_rels/slideLayout120.xml.rels" ContentType="application/vnd.openxmlformats-package.relationships+xml"/>
  <Override PartName="/ppt/slideLayouts/_rels/slideLayout50.xml.rels" ContentType="application/vnd.openxmlformats-package.relationships+xml"/>
  <Override PartName="/ppt/slideLayouts/_rels/slideLayout35.xml.rels" ContentType="application/vnd.openxmlformats-package.relationships+xml"/>
  <Override PartName="/ppt/slideLayouts/_rels/slideLayout84.xml.rels" ContentType="application/vnd.openxmlformats-package.relationships+xml"/>
  <Override PartName="/ppt/slideLayouts/_rels/slideLayout51.xml.rels" ContentType="application/vnd.openxmlformats-package.relationships+xml"/>
  <Override PartName="/ppt/slideLayouts/_rels/slideLayout36.xml.rels" ContentType="application/vnd.openxmlformats-package.relationships+xml"/>
  <Override PartName="/ppt/slideLayouts/_rels/slideLayout85.xml.rels" ContentType="application/vnd.openxmlformats-package.relationships+xml"/>
  <Override PartName="/ppt/slideLayouts/_rels/slideLayout94.xml.rels" ContentType="application/vnd.openxmlformats-package.relationships+xml"/>
  <Override PartName="/ppt/slideLayouts/_rels/slideLayout79.xml.rels" ContentType="application/vnd.openxmlformats-package.relationships+xml"/>
  <Override PartName="/ppt/slideLayouts/_rels/slideLayout67.xml.rels" ContentType="application/vnd.openxmlformats-package.relationships+xml"/>
  <Override PartName="/ppt/slideLayouts/_rels/slideLayout82.xml.rels" ContentType="application/vnd.openxmlformats-package.relationships+xml"/>
  <Override PartName="/ppt/slideLayouts/_rels/slideLayout297.xml.rels" ContentType="application/vnd.openxmlformats-package.relationships+xml"/>
  <Override PartName="/ppt/slideLayouts/_rels/slideLayout203.xml.rels" ContentType="application/vnd.openxmlformats-package.relationships+xml"/>
  <Override PartName="/ppt/slideLayouts/_rels/slideLayout125.xml.rels" ContentType="application/vnd.openxmlformats-package.relationships+xml"/>
  <Override PartName="/ppt/slideLayouts/_rels/slideLayout140.xml.rels" ContentType="application/vnd.openxmlformats-package.relationships+xml"/>
  <Override PartName="/ppt/slideLayouts/_rels/slideLayout88.xml.rels" ContentType="application/vnd.openxmlformats-package.relationships+xml"/>
  <Override PartName="/ppt/slideLayouts/_rels/slideLayout150.xml.rels" ContentType="application/vnd.openxmlformats-package.relationships+xml"/>
  <Override PartName="/ppt/slideLayouts/_rels/slideLayout89.xml.rels" ContentType="application/vnd.openxmlformats-package.relationships+xml"/>
  <Override PartName="/ppt/slideLayouts/_rels/slideLayout95.xml.rels" ContentType="application/vnd.openxmlformats-package.relationships+xml"/>
  <Override PartName="/ppt/slideLayouts/_rels/slideLayout276.xml.rels" ContentType="application/vnd.openxmlformats-package.relationships+xml"/>
  <Override PartName="/ppt/slideLayouts/_rels/slideLayout104.xml.rels" ContentType="application/vnd.openxmlformats-package.relationships+xml"/>
  <Override PartName="/ppt/slideLayouts/_rels/slideLayout231.xml.rels" ContentType="application/vnd.openxmlformats-package.relationships+xml"/>
  <Override PartName="/ppt/slideLayouts/_rels/slideLayout216.xml.rels" ContentType="application/vnd.openxmlformats-package.relationships+xml"/>
  <Override PartName="/ppt/slideLayouts/_rels/slideLayout138.xml.rels" ContentType="application/vnd.openxmlformats-package.relationships+xml"/>
  <Override PartName="/ppt/slideLayouts/_rels/slideLayout153.xml.rels" ContentType="application/vnd.openxmlformats-package.relationships+xml"/>
  <Override PartName="/ppt/slideLayouts/_rels/slideLayout99.xml.rels" ContentType="application/vnd.openxmlformats-package.relationships+xml"/>
  <Override PartName="/ppt/slideLayouts/_rels/slideLayout136.xml.rels" ContentType="application/vnd.openxmlformats-package.relationships+xml"/>
  <Override PartName="/ppt/slideLayouts/_rels/slideLayout105.xml.rels" ContentType="application/vnd.openxmlformats-package.relationships+xml"/>
  <Override PartName="/ppt/slideLayouts/_rels/slideLayout217.xml.rels" ContentType="application/vnd.openxmlformats-package.relationships+xml"/>
  <Override PartName="/ppt/slideLayouts/_rels/slideLayout139.xml.rels" ContentType="application/vnd.openxmlformats-package.relationships+xml"/>
  <Override PartName="/ppt/slideLayouts/_rels/slideLayout154.xml.rels" ContentType="application/vnd.openxmlformats-package.relationships+xml"/>
  <Override PartName="/ppt/slideLayouts/_rels/slideLayout293.xml.rels" ContentType="application/vnd.openxmlformats-package.relationships+xml"/>
  <Override PartName="/ppt/slideLayouts/_rels/slideLayout278.xml.rels" ContentType="application/vnd.openxmlformats-package.relationships+xml"/>
  <Override PartName="/ppt/slideLayouts/_rels/slideLayout121.xml.rels" ContentType="application/vnd.openxmlformats-package.relationships+xml"/>
  <Override PartName="/ppt/slideLayouts/_rels/slideLayout106.xml.rels" ContentType="application/vnd.openxmlformats-package.relationships+xml"/>
  <Override PartName="/ppt/slideLayouts/_rels/slideLayout294.xml.rels" ContentType="application/vnd.openxmlformats-package.relationships+xml"/>
  <Override PartName="/ppt/slideLayouts/_rels/slideLayout279.xml.rels" ContentType="application/vnd.openxmlformats-package.relationships+xml"/>
  <Override PartName="/ppt/slideLayouts/_rels/slideLayout122.xml.rels" ContentType="application/vnd.openxmlformats-package.relationships+xml"/>
  <Override PartName="/ppt/slideLayouts/_rels/slideLayout107.xml.rels" ContentType="application/vnd.openxmlformats-package.relationships+xml"/>
  <Override PartName="/ppt/slideLayouts/_rels/slideLayout171.xml.rels" ContentType="application/vnd.openxmlformats-package.relationships+xml"/>
  <Override PartName="/ppt/slideLayouts/_rels/slideLayout156.xml.rels" ContentType="application/vnd.openxmlformats-package.relationships+xml"/>
  <Override PartName="/ppt/slideLayouts/_rels/slideLayout123.xml.rels" ContentType="application/vnd.openxmlformats-package.relationships+xml"/>
  <Override PartName="/ppt/slideLayouts/_rels/slideLayout108.xml.rels" ContentType="application/vnd.openxmlformats-package.relationships+xml"/>
  <Override PartName="/ppt/slideLayouts/_rels/slideLayout172.xml.rels" ContentType="application/vnd.openxmlformats-package.relationships+xml"/>
  <Override PartName="/ppt/slideLayouts/_rels/slideLayout157.xml.rels" ContentType="application/vnd.openxmlformats-package.relationships+xml"/>
  <Override PartName="/ppt/slideLayouts/_rels/slideLayout70.xml.rels" ContentType="application/vnd.openxmlformats-package.relationships+xml"/>
  <Override PartName="/ppt/slideLayouts/_rels/slideLayout124.xml.rels" ContentType="application/vnd.openxmlformats-package.relationships+xml"/>
  <Override PartName="/ppt/slideLayouts/_rels/slideLayout109.xml.rels" ContentType="application/vnd.openxmlformats-package.relationships+xml"/>
  <Override PartName="/ppt/slideLayouts/_rels/slideLayout173.xml.rels" ContentType="application/vnd.openxmlformats-package.relationships+xml"/>
  <Override PartName="/ppt/slideLayouts/_rels/slideLayout158.xml.rels" ContentType="application/vnd.openxmlformats-package.relationships+xml"/>
  <Override PartName="/ppt/slideLayouts/_rels/slideLayout288.xml.rels" ContentType="application/vnd.openxmlformats-package.relationships+xml"/>
  <Override PartName="/ppt/slideLayouts/_rels/slideLayout116.xml.rels" ContentType="application/vnd.openxmlformats-package.relationships+xml"/>
  <Override PartName="/ppt/slideLayouts/_rels/slideLayout243.xml.rels" ContentType="application/vnd.openxmlformats-package.relationships+xml"/>
  <Override PartName="/ppt/slideLayouts/_rels/slideLayout228.xml.rels" ContentType="application/vnd.openxmlformats-package.relationships+xml"/>
  <Override PartName="/ppt/slideLayouts/_rels/slideLayout180.xml.rels" ContentType="application/vnd.openxmlformats-package.relationships+xml"/>
  <Override PartName="/ppt/slideLayouts/_rels/slideLayout6.xml.rels" ContentType="application/vnd.openxmlformats-package.relationships+xml"/>
  <Override PartName="/ppt/slideLayouts/_rels/slideLayout165.xml.rels" ContentType="application/vnd.openxmlformats-package.relationships+xml"/>
  <Override PartName="/ppt/slideLayouts/_rels/slideLayout117.xml.rels" ContentType="application/vnd.openxmlformats-package.relationships+xml"/>
  <Override PartName="/ppt/slideLayouts/_rels/slideLayout244.xml.rels" ContentType="application/vnd.openxmlformats-package.relationships+xml"/>
  <Override PartName="/ppt/slideLayouts/_rels/slideLayout229.xml.rels" ContentType="application/vnd.openxmlformats-package.relationships+xml"/>
  <Override PartName="/ppt/slideLayouts/_rels/slideLayout7.xml.rels" ContentType="application/vnd.openxmlformats-package.relationships+xml"/>
  <Override PartName="/ppt/slideLayouts/_rels/slideLayout166.xml.rels" ContentType="application/vnd.openxmlformats-package.relationships+xml"/>
  <Override PartName="/ppt/slideLayouts/_rels/slideLayout118.xml.rels" ContentType="application/vnd.openxmlformats-package.relationships+xml"/>
  <Override PartName="/ppt/slideLayouts/_rels/slideLayout134.xml.rels" ContentType="application/vnd.openxmlformats-package.relationships+xml"/>
  <Override PartName="/ppt/slideLayouts/_rels/slideLayout119.xml.rels" ContentType="application/vnd.openxmlformats-package.relationships+xml"/>
  <Override PartName="/ppt/slideLayouts/_rels/slideLayout129.xml.rels" ContentType="application/vnd.openxmlformats-package.relationships+xml"/>
  <Override PartName="/ppt/slideLayouts/_rels/slideLayout287.xml.rels" ContentType="application/vnd.openxmlformats-package.relationships+xml"/>
  <Override PartName="/ppt/slideLayouts/_rels/slideLayout115.xml.rels" ContentType="application/vnd.openxmlformats-package.relationships+xml"/>
  <Override PartName="/ppt/slideLayouts/_rels/slideLayout130.xml.rels" ContentType="application/vnd.openxmlformats-package.relationships+xml"/>
  <Override PartName="/ppt/slideLayouts/_rels/slideLayout131.xml.rels" ContentType="application/vnd.openxmlformats-package.relationships+xml"/>
  <Override PartName="/ppt/slideLayouts/_rels/slideLayout83.xml.rels" ContentType="application/vnd.openxmlformats-package.relationships+xml"/>
  <Override PartName="/ppt/slideLayouts/_rels/slideLayout137.xml.rels" ContentType="application/vnd.openxmlformats-package.relationships+xml"/>
  <Override PartName="/ppt/slideLayouts/_rels/slideLayout298.xml.rels" ContentType="application/vnd.openxmlformats-package.relationships+xml"/>
  <Override PartName="/ppt/slideLayouts/_rels/slideLayout204.xml.rels" ContentType="application/vnd.openxmlformats-package.relationships+xml"/>
  <Override PartName="/ppt/slideLayouts/_rels/slideLayout126.xml.rels" ContentType="application/vnd.openxmlformats-package.relationships+xml"/>
  <Override PartName="/ppt/slideLayouts/_rels/slideLayout141.xml.rels" ContentType="application/vnd.openxmlformats-package.relationships+xml"/>
  <Override PartName="/ppt/slideLayouts/_rels/slideLayout299.xml.rels" ContentType="application/vnd.openxmlformats-package.relationships+xml"/>
  <Override PartName="/ppt/slideLayouts/_rels/slideLayout205.xml.rels" ContentType="application/vnd.openxmlformats-package.relationships+xml"/>
  <Override PartName="/ppt/slideLayouts/_rels/slideLayout127.xml.rels" ContentType="application/vnd.openxmlformats-package.relationships+xml"/>
  <Override PartName="/ppt/slideLayouts/_rels/slideLayout142.xml.rels" ContentType="application/vnd.openxmlformats-package.relationships+xml"/>
  <Override PartName="/ppt/slideLayouts/_rels/slideLayout206.xml.rels" ContentType="application/vnd.openxmlformats-package.relationships+xml"/>
  <Override PartName="/ppt/slideLayouts/_rels/slideLayout128.xml.rels" ContentType="application/vnd.openxmlformats-package.relationships+xml"/>
  <Override PartName="/ppt/slideLayouts/_rels/slideLayout143.xml.rels" ContentType="application/vnd.openxmlformats-package.relationships+xml"/>
  <Override PartName="/ppt/slideLayouts/_rels/slideLayout161.xml.rels" ContentType="application/vnd.openxmlformats-package.relationships+xml"/>
  <Override PartName="/ppt/slideLayouts/_rels/slideLayout146.xml.rels" ContentType="application/vnd.openxmlformats-package.relationships+xml"/>
  <Override PartName="/ppt/slideLayouts/_rels/slideLayout162.xml.rels" ContentType="application/vnd.openxmlformats-package.relationships+xml"/>
  <Override PartName="/ppt/slideLayouts/_rels/slideLayout147.xml.rels" ContentType="application/vnd.openxmlformats-package.relationships+xml"/>
  <Override PartName="/ppt/slideLayouts/_rels/slideLayout148.xml.rels" ContentType="application/vnd.openxmlformats-package.relationships+xml"/>
  <Override PartName="/ppt/slideLayouts/_rels/slideLayout149.xml.rels" ContentType="application/vnd.openxmlformats-package.relationships+xml"/>
  <Override PartName="/ppt/slideLayouts/_rels/slideLayout218.xml.rels" ContentType="application/vnd.openxmlformats-package.relationships+xml"/>
  <Override PartName="/ppt/slideLayouts/_rels/slideLayout155.xml.rels" ContentType="application/vnd.openxmlformats-package.relationships+xml"/>
  <Override PartName="/ppt/slideLayouts/_rels/slideLayout174.xml.rels" ContentType="application/vnd.openxmlformats-package.relationships+xml"/>
  <Override PartName="/ppt/slideLayouts/_rels/slideLayout159.xml.rels" ContentType="application/vnd.openxmlformats-package.relationships+xml"/>
  <Override PartName="/ppt/slideLayouts/slideLayout107.xml" ContentType="application/vnd.openxmlformats-officedocument.presentationml.slideLayout+xml"/>
  <Override PartName="/ppt/slideLayouts/slideLayout94.xml" ContentType="application/vnd.openxmlformats-officedocument.presentationml.slideLayout+xml"/>
  <Override PartName="/ppt/slideLayouts/slideLayout108.xml" ContentType="application/vnd.openxmlformats-officedocument.presentationml.slideLayout+xml"/>
  <Override PartName="/ppt/slideLayouts/slideLayout95.xml" ContentType="application/vnd.openxmlformats-officedocument.presentationml.slideLayout+xml"/>
  <Override PartName="/ppt/slideLayouts/slideLayout109.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214.xml" ContentType="application/vnd.openxmlformats-officedocument.presentationml.slideLayout+xml"/>
  <Override PartName="/ppt/slideLayouts/slideLayout162.xml" ContentType="application/vnd.openxmlformats-officedocument.presentationml.slideLayout+xml"/>
  <Override PartName="/ppt/slideLayouts/slideLayout215.xml" ContentType="application/vnd.openxmlformats-officedocument.presentationml.slideLayout+xml"/>
  <Override PartName="/ppt/slideLayouts/slideLayout163.xml" ContentType="application/vnd.openxmlformats-officedocument.presentationml.slideLayout+xml"/>
  <Override PartName="/ppt/slideLayouts/slideLayout216.xml" ContentType="application/vnd.openxmlformats-officedocument.presentationml.slideLayout+xml"/>
  <Override PartName="/ppt/slideLayouts/slideLayout140.xml" ContentType="application/vnd.openxmlformats-officedocument.presentationml.slideLayout+xml"/>
  <Override PartName="/ppt/slideLayouts/slideLayout164.xml" ContentType="application/vnd.openxmlformats-officedocument.presentationml.slideLayout+xml"/>
  <Override PartName="/ppt/slideLayouts/slideLayout217.xml" ContentType="application/vnd.openxmlformats-officedocument.presentationml.slideLayout+xml"/>
  <Override PartName="/ppt/slideLayouts/slideLayout141.xml" ContentType="application/vnd.openxmlformats-officedocument.presentationml.slideLayout+xml"/>
  <Override PartName="/ppt/slideLayouts/slideLayout165.xml" ContentType="application/vnd.openxmlformats-officedocument.presentationml.slideLayout+xml"/>
  <Override PartName="/ppt/slideLayouts/slideLayout218.xml" ContentType="application/vnd.openxmlformats-officedocument.presentationml.slideLayout+xml"/>
  <Override PartName="/ppt/slideLayouts/slideLayout142.xml" ContentType="application/vnd.openxmlformats-officedocument.presentationml.slideLayout+xml"/>
  <Override PartName="/ppt/slideLayouts/slideLayout166.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 id="2147483843" r:id="rId17"/>
    <p:sldMasterId id="2147483856" r:id="rId18"/>
    <p:sldMasterId id="2147483869" r:id="rId19"/>
    <p:sldMasterId id="2147483882" r:id="rId20"/>
    <p:sldMasterId id="2147483895" r:id="rId21"/>
    <p:sldMasterId id="2147483908" r:id="rId22"/>
    <p:sldMasterId id="2147483921" r:id="rId23"/>
    <p:sldMasterId id="2147483934" r:id="rId24"/>
    <p:sldMasterId id="2147483947" r:id="rId25"/>
    <p:sldMasterId id="2147483960" r:id="rId26"/>
    <p:sldMasterId id="2147483973" r:id="rId27"/>
  </p:sldMasterIdLst>
  <p:notesMasterIdLst>
    <p:notesMasterId r:id="rId28"/>
  </p:notesMasterIdLst>
  <p:sldIdLst>
    <p:sldId id="256" r:id="rId29"/>
    <p:sldId id="257" r:id="rId30"/>
    <p:sldId id="258" r:id="rId31"/>
    <p:sldId id="259" r:id="rId32"/>
    <p:sldId id="260" r:id="rId33"/>
    <p:sldId id="261" r:id="rId34"/>
    <p:sldId id="262" r:id="rId35"/>
    <p:sldId id="263" r:id="rId36"/>
    <p:sldId id="264" r:id="rId37"/>
    <p:sldId id="265" r:id="rId38"/>
    <p:sldId id="266" r:id="rId39"/>
    <p:sldId id="267" r:id="rId40"/>
    <p:sldId id="268" r:id="rId41"/>
    <p:sldId id="269" r:id="rId42"/>
    <p:sldId id="270" r:id="rId43"/>
    <p:sldId id="271" r:id="rId44"/>
    <p:sldId id="272" r:id="rId45"/>
    <p:sldId id="273" r:id="rId46"/>
    <p:sldId id="274" r:id="rId47"/>
  </p:sldIdLst>
  <p:sldSz cx="10080625" cy="567055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notesMaster" Target="notesMasters/notesMaster1.xml"/><Relationship Id="rId29" Type="http://schemas.openxmlformats.org/officeDocument/2006/relationships/slide" Target="slides/slide1.xml"/><Relationship Id="rId30" Type="http://schemas.openxmlformats.org/officeDocument/2006/relationships/slide" Target="slides/slide2.xml"/><Relationship Id="rId31" Type="http://schemas.openxmlformats.org/officeDocument/2006/relationships/slide" Target="slides/slide3.xml"/><Relationship Id="rId32" Type="http://schemas.openxmlformats.org/officeDocument/2006/relationships/slide" Target="slides/slide4.xml"/><Relationship Id="rId33" Type="http://schemas.openxmlformats.org/officeDocument/2006/relationships/slide" Target="slides/slide5.xml"/><Relationship Id="rId34" Type="http://schemas.openxmlformats.org/officeDocument/2006/relationships/slide" Target="slides/slide6.xml"/><Relationship Id="rId35" Type="http://schemas.openxmlformats.org/officeDocument/2006/relationships/slide" Target="slides/slide7.xml"/><Relationship Id="rId36" Type="http://schemas.openxmlformats.org/officeDocument/2006/relationships/slide" Target="slides/slide8.xml"/><Relationship Id="rId37" Type="http://schemas.openxmlformats.org/officeDocument/2006/relationships/slide" Target="slides/slide9.xml"/><Relationship Id="rId38" Type="http://schemas.openxmlformats.org/officeDocument/2006/relationships/slide" Target="slides/slide10.xml"/><Relationship Id="rId39" Type="http://schemas.openxmlformats.org/officeDocument/2006/relationships/slide" Target="slides/slide11.xml"/><Relationship Id="rId40" Type="http://schemas.openxmlformats.org/officeDocument/2006/relationships/slide" Target="slides/slide12.xml"/><Relationship Id="rId41" Type="http://schemas.openxmlformats.org/officeDocument/2006/relationships/slide" Target="slides/slide13.xml"/><Relationship Id="rId42" Type="http://schemas.openxmlformats.org/officeDocument/2006/relationships/slide" Target="slides/slide14.xml"/><Relationship Id="rId43" Type="http://schemas.openxmlformats.org/officeDocument/2006/relationships/slide" Target="slides/slide15.xml"/><Relationship Id="rId44" Type="http://schemas.openxmlformats.org/officeDocument/2006/relationships/slide" Target="slides/slide16.xml"/><Relationship Id="rId45" Type="http://schemas.openxmlformats.org/officeDocument/2006/relationships/slide" Target="slides/slide17.xml"/><Relationship Id="rId46" Type="http://schemas.openxmlformats.org/officeDocument/2006/relationships/slide" Target="slides/slide18.xml"/><Relationship Id="rId47" Type="http://schemas.openxmlformats.org/officeDocument/2006/relationships/slide" Target="slides/slide19.xml"/>
</Relationships>
</file>

<file path=ppt/notesMasters/_rels/notesMaster1.xml.rels><?xml version="1.0" encoding="UTF-8"?>
<Relationships xmlns="http://schemas.openxmlformats.org/package/2006/relationships"><Relationship Id="rId1" Type="http://schemas.openxmlformats.org/officeDocument/2006/relationships/theme" Target="../theme/theme27.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4" name="PlaceHolder 1"/>
          <p:cNvSpPr>
            <a:spLocks noGrp="1"/>
          </p:cNvSpPr>
          <p:nvPr>
            <p:ph type="sldImg"/>
          </p:nvPr>
        </p:nvSpPr>
        <p:spPr>
          <a:xfrm>
            <a:off x="533520" y="764280"/>
            <a:ext cx="6704640" cy="3771360"/>
          </a:xfrm>
          <a:prstGeom prst="rect">
            <a:avLst/>
          </a:prstGeom>
        </p:spPr>
        <p:txBody>
          <a:bodyPr lIns="0" rIns="0" tIns="0" bIns="0" anchor="ctr"/>
          <a:p>
            <a:pPr algn="ctr"/>
            <a:r>
              <a:rPr b="0" lang="en-US" sz="4400" spc="-1" strike="noStrike">
                <a:latin typeface="Arial"/>
              </a:rPr>
              <a:t>Click to move the slide</a:t>
            </a:r>
            <a:endParaRPr b="0" lang="en-US" sz="4400" spc="-1" strike="noStrike">
              <a:latin typeface="Arial"/>
            </a:endParaRPr>
          </a:p>
        </p:txBody>
      </p:sp>
      <p:sp>
        <p:nvSpPr>
          <p:cNvPr id="1075" name="PlaceHolder 2"/>
          <p:cNvSpPr>
            <a:spLocks noGrp="1"/>
          </p:cNvSpPr>
          <p:nvPr>
            <p:ph type="body"/>
          </p:nvPr>
        </p:nvSpPr>
        <p:spPr>
          <a:xfrm>
            <a:off x="777240" y="4777560"/>
            <a:ext cx="6217560" cy="4525920"/>
          </a:xfrm>
          <a:prstGeom prst="rect">
            <a:avLst/>
          </a:prstGeom>
        </p:spPr>
        <p:txBody>
          <a:bodyPr lIns="0" rIns="0" tIns="0" bIns="0"/>
          <a:p>
            <a:endParaRPr b="0" lang="en-US" sz="2000" spc="-1" strike="noStrike">
              <a:latin typeface="Arial"/>
            </a:endParaRPr>
          </a:p>
        </p:txBody>
      </p:sp>
      <p:sp>
        <p:nvSpPr>
          <p:cNvPr id="1076" name="PlaceHolder 3"/>
          <p:cNvSpPr>
            <a:spLocks noGrp="1"/>
          </p:cNvSpPr>
          <p:nvPr>
            <p:ph type="hdr"/>
          </p:nvPr>
        </p:nvSpPr>
        <p:spPr>
          <a:xfrm>
            <a:off x="0" y="0"/>
            <a:ext cx="3372840" cy="502560"/>
          </a:xfrm>
          <a:prstGeom prst="rect">
            <a:avLst/>
          </a:prstGeom>
        </p:spPr>
        <p:txBody>
          <a:bodyPr lIns="0" rIns="0" tIns="0" bIns="0"/>
          <a:p>
            <a:endParaRPr b="0" lang="en-US" sz="2400" spc="-1" strike="noStrike">
              <a:latin typeface="Times New Roman"/>
            </a:endParaRPr>
          </a:p>
        </p:txBody>
      </p:sp>
      <p:sp>
        <p:nvSpPr>
          <p:cNvPr id="1077" name="PlaceHolder 4"/>
          <p:cNvSpPr>
            <a:spLocks noGrp="1"/>
          </p:cNvSpPr>
          <p:nvPr>
            <p:ph type="dt"/>
          </p:nvPr>
        </p:nvSpPr>
        <p:spPr>
          <a:xfrm>
            <a:off x="4399200" y="0"/>
            <a:ext cx="3372840" cy="502560"/>
          </a:xfrm>
          <a:prstGeom prst="rect">
            <a:avLst/>
          </a:prstGeom>
        </p:spPr>
        <p:txBody>
          <a:bodyPr lIns="0" rIns="0" tIns="0" bIns="0"/>
          <a:p>
            <a:endParaRPr b="0" lang="en-US" sz="2400" spc="-1" strike="noStrike">
              <a:latin typeface="Times New Roman"/>
            </a:endParaRPr>
          </a:p>
        </p:txBody>
      </p:sp>
      <p:sp>
        <p:nvSpPr>
          <p:cNvPr id="1078" name="PlaceHolder 5"/>
          <p:cNvSpPr>
            <a:spLocks noGrp="1"/>
          </p:cNvSpPr>
          <p:nvPr>
            <p:ph type="ftr"/>
          </p:nvPr>
        </p:nvSpPr>
        <p:spPr>
          <a:xfrm>
            <a:off x="0" y="9555480"/>
            <a:ext cx="3372840" cy="502560"/>
          </a:xfrm>
          <a:prstGeom prst="rect">
            <a:avLst/>
          </a:prstGeom>
        </p:spPr>
        <p:txBody>
          <a:bodyPr lIns="0" rIns="0" tIns="0" bIns="0" anchor="b"/>
          <a:p>
            <a:endParaRPr b="0" lang="en-US" sz="2400" spc="-1" strike="noStrike">
              <a:latin typeface="Times New Roman"/>
            </a:endParaRPr>
          </a:p>
        </p:txBody>
      </p:sp>
      <p:sp>
        <p:nvSpPr>
          <p:cNvPr id="1079" name="PlaceHolder 6"/>
          <p:cNvSpPr>
            <a:spLocks noGrp="1"/>
          </p:cNvSpPr>
          <p:nvPr>
            <p:ph type="sldNum"/>
          </p:nvPr>
        </p:nvSpPr>
        <p:spPr>
          <a:xfrm>
            <a:off x="4399200" y="9555480"/>
            <a:ext cx="3372840" cy="502560"/>
          </a:xfrm>
          <a:prstGeom prst="rect">
            <a:avLst/>
          </a:prstGeom>
        </p:spPr>
        <p:txBody>
          <a:bodyPr lIns="0" rIns="0" tIns="0" bIns="0" anchor="b"/>
          <a:p>
            <a:pPr algn="r">
              <a:lnSpc>
                <a:spcPct val="100000"/>
              </a:lnSpc>
            </a:pPr>
            <a:fld id="{8E1BA5A6-0ECE-41E6-B256-C5F6D7E1AE7E}" type="slidenum">
              <a:rPr b="0" lang="en-US" sz="1400" spc="-1" strike="noStrike">
                <a:solidFill>
                  <a:srgbClr val="000000"/>
                </a:solidFill>
                <a:latin typeface="Times New Roman"/>
                <a:ea typeface="DejaVu Sans"/>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1" name="TextShape 1"/>
          <p:cNvSpPr txBox="1"/>
          <p:nvPr/>
        </p:nvSpPr>
        <p:spPr>
          <a:xfrm>
            <a:off x="4399200" y="9555480"/>
            <a:ext cx="3372840" cy="502560"/>
          </a:xfrm>
          <a:prstGeom prst="rect">
            <a:avLst/>
          </a:prstGeom>
          <a:noFill/>
          <a:ln>
            <a:noFill/>
          </a:ln>
        </p:spPr>
        <p:txBody>
          <a:bodyPr lIns="0" rIns="0" tIns="0" bIns="0" anchor="b"/>
          <a:p>
            <a:pPr algn="r">
              <a:lnSpc>
                <a:spcPct val="100000"/>
              </a:lnSpc>
            </a:pPr>
            <a:fld id="{CE28E465-1452-4E38-9963-404CA63B76F7}" type="slidenum">
              <a:rPr b="0" lang="en-US" sz="1400" spc="-1" strike="noStrike">
                <a:solidFill>
                  <a:srgbClr val="000000"/>
                </a:solidFill>
                <a:latin typeface="Times New Roman"/>
                <a:ea typeface="DejaVu Sans"/>
              </a:rPr>
              <a:t>&lt;number&gt;</a:t>
            </a:fld>
            <a:endParaRPr b="0" lang="en-US" sz="1400" spc="-1" strike="noStrike">
              <a:latin typeface="Arial"/>
            </a:endParaRPr>
          </a:p>
        </p:txBody>
      </p:sp>
      <p:sp>
        <p:nvSpPr>
          <p:cNvPr id="1252" name="PlaceHolder 2"/>
          <p:cNvSpPr>
            <a:spLocks noGrp="1"/>
          </p:cNvSpPr>
          <p:nvPr>
            <p:ph type="sldImg"/>
          </p:nvPr>
        </p:nvSpPr>
        <p:spPr>
          <a:xfrm>
            <a:off x="533520" y="763560"/>
            <a:ext cx="6703920" cy="3771720"/>
          </a:xfrm>
          <a:prstGeom prst="rect">
            <a:avLst/>
          </a:prstGeom>
        </p:spPr>
      </p:sp>
      <p:sp>
        <p:nvSpPr>
          <p:cNvPr id="1253" name="PlaceHolder 3"/>
          <p:cNvSpPr>
            <a:spLocks noGrp="1"/>
          </p:cNvSpPr>
          <p:nvPr>
            <p:ph type="body"/>
          </p:nvPr>
        </p:nvSpPr>
        <p:spPr>
          <a:xfrm>
            <a:off x="777240" y="4777560"/>
            <a:ext cx="6217560" cy="4525920"/>
          </a:xfrm>
          <a:prstGeom prst="rect">
            <a:avLst/>
          </a:prstGeom>
        </p:spPr>
        <p:txBody>
          <a:bodyPr lIns="0" rIns="0" tIns="0" bIns="0"/>
          <a:p>
            <a:endParaRPr b="0" lang="en-US" sz="20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2" name="TextShape 1"/>
          <p:cNvSpPr txBox="1"/>
          <p:nvPr/>
        </p:nvSpPr>
        <p:spPr>
          <a:xfrm>
            <a:off x="4399200" y="9555480"/>
            <a:ext cx="3372840" cy="502560"/>
          </a:xfrm>
          <a:prstGeom prst="rect">
            <a:avLst/>
          </a:prstGeom>
          <a:noFill/>
          <a:ln>
            <a:noFill/>
          </a:ln>
        </p:spPr>
        <p:txBody>
          <a:bodyPr lIns="0" rIns="0" tIns="0" bIns="0" anchor="b"/>
          <a:p>
            <a:pPr algn="r">
              <a:lnSpc>
                <a:spcPct val="100000"/>
              </a:lnSpc>
            </a:pPr>
            <a:fld id="{3CAAB3CC-3A26-4E4C-BBDF-FFEACD7E3719}" type="slidenum">
              <a:rPr b="0" lang="en-US" sz="1400" spc="-1" strike="noStrike">
                <a:solidFill>
                  <a:srgbClr val="000000"/>
                </a:solidFill>
                <a:latin typeface="Times New Roman"/>
                <a:ea typeface="DejaVu Sans"/>
              </a:rPr>
              <a:t>&lt;number&gt;</a:t>
            </a:fld>
            <a:endParaRPr b="0" lang="en-US" sz="1400" spc="-1" strike="noStrike">
              <a:latin typeface="Arial"/>
            </a:endParaRPr>
          </a:p>
        </p:txBody>
      </p:sp>
      <p:sp>
        <p:nvSpPr>
          <p:cNvPr id="1273" name="PlaceHolder 2"/>
          <p:cNvSpPr>
            <a:spLocks noGrp="1"/>
          </p:cNvSpPr>
          <p:nvPr>
            <p:ph type="sldImg"/>
          </p:nvPr>
        </p:nvSpPr>
        <p:spPr>
          <a:xfrm>
            <a:off x="533520" y="763560"/>
            <a:ext cx="6703920" cy="3771720"/>
          </a:xfrm>
          <a:prstGeom prst="rect">
            <a:avLst/>
          </a:prstGeom>
        </p:spPr>
      </p:sp>
      <p:sp>
        <p:nvSpPr>
          <p:cNvPr id="1274" name="PlaceHolder 3"/>
          <p:cNvSpPr>
            <a:spLocks noGrp="1"/>
          </p:cNvSpPr>
          <p:nvPr>
            <p:ph type="body"/>
          </p:nvPr>
        </p:nvSpPr>
        <p:spPr>
          <a:xfrm>
            <a:off x="777240" y="4777560"/>
            <a:ext cx="6217560" cy="4525920"/>
          </a:xfrm>
          <a:prstGeom prst="rect">
            <a:avLst/>
          </a:prstGeom>
        </p:spPr>
        <p:txBody>
          <a:bodyPr lIns="0" rIns="0" tIns="0" bIns="0"/>
          <a:p>
            <a:endParaRPr b="0" lang="en-US" sz="20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5" name="TextShape 1"/>
          <p:cNvSpPr txBox="1"/>
          <p:nvPr/>
        </p:nvSpPr>
        <p:spPr>
          <a:xfrm>
            <a:off x="4399200" y="9555480"/>
            <a:ext cx="3372840" cy="502560"/>
          </a:xfrm>
          <a:prstGeom prst="rect">
            <a:avLst/>
          </a:prstGeom>
          <a:noFill/>
          <a:ln>
            <a:noFill/>
          </a:ln>
        </p:spPr>
        <p:txBody>
          <a:bodyPr lIns="0" rIns="0" tIns="0" bIns="0" anchor="b"/>
          <a:p>
            <a:pPr algn="r">
              <a:lnSpc>
                <a:spcPct val="100000"/>
              </a:lnSpc>
            </a:pPr>
            <a:fld id="{50BD345D-20D8-4932-9DD8-37BDE4015049}" type="slidenum">
              <a:rPr b="0" lang="en-US" sz="1400" spc="-1" strike="noStrike">
                <a:solidFill>
                  <a:srgbClr val="000000"/>
                </a:solidFill>
                <a:latin typeface="Times New Roman"/>
                <a:ea typeface="DejaVu Sans"/>
              </a:rPr>
              <a:t>&lt;number&gt;</a:t>
            </a:fld>
            <a:endParaRPr b="0" lang="en-US" sz="1400" spc="-1" strike="noStrike">
              <a:latin typeface="Arial"/>
            </a:endParaRPr>
          </a:p>
        </p:txBody>
      </p:sp>
      <p:sp>
        <p:nvSpPr>
          <p:cNvPr id="1276" name="PlaceHolder 2"/>
          <p:cNvSpPr>
            <a:spLocks noGrp="1"/>
          </p:cNvSpPr>
          <p:nvPr>
            <p:ph type="sldImg"/>
          </p:nvPr>
        </p:nvSpPr>
        <p:spPr>
          <a:xfrm>
            <a:off x="533520" y="763560"/>
            <a:ext cx="6703920" cy="3771720"/>
          </a:xfrm>
          <a:prstGeom prst="rect">
            <a:avLst/>
          </a:prstGeom>
        </p:spPr>
      </p:sp>
      <p:sp>
        <p:nvSpPr>
          <p:cNvPr id="1277" name="PlaceHolder 3"/>
          <p:cNvSpPr>
            <a:spLocks noGrp="1"/>
          </p:cNvSpPr>
          <p:nvPr>
            <p:ph type="body"/>
          </p:nvPr>
        </p:nvSpPr>
        <p:spPr>
          <a:xfrm>
            <a:off x="777240" y="4777560"/>
            <a:ext cx="6217560" cy="4525920"/>
          </a:xfrm>
          <a:prstGeom prst="rect">
            <a:avLst/>
          </a:prstGeom>
        </p:spPr>
        <p:txBody>
          <a:bodyPr lIns="0" rIns="0" tIns="0" bIns="0"/>
          <a:p>
            <a:endParaRPr b="0" lang="en-US" sz="20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8" name="TextShape 1"/>
          <p:cNvSpPr txBox="1"/>
          <p:nvPr/>
        </p:nvSpPr>
        <p:spPr>
          <a:xfrm>
            <a:off x="4399200" y="9555480"/>
            <a:ext cx="3372840" cy="502560"/>
          </a:xfrm>
          <a:prstGeom prst="rect">
            <a:avLst/>
          </a:prstGeom>
          <a:noFill/>
          <a:ln>
            <a:noFill/>
          </a:ln>
        </p:spPr>
        <p:txBody>
          <a:bodyPr lIns="0" rIns="0" tIns="0" bIns="0" anchor="b"/>
          <a:p>
            <a:pPr algn="r">
              <a:lnSpc>
                <a:spcPct val="100000"/>
              </a:lnSpc>
            </a:pPr>
            <a:fld id="{AE4EECE4-DF45-4E9C-9CCF-427A89495642}" type="slidenum">
              <a:rPr b="0" lang="en-US" sz="1400" spc="-1" strike="noStrike">
                <a:solidFill>
                  <a:srgbClr val="000000"/>
                </a:solidFill>
                <a:latin typeface="Times New Roman"/>
                <a:ea typeface="DejaVu Sans"/>
              </a:rPr>
              <a:t>&lt;number&gt;</a:t>
            </a:fld>
            <a:endParaRPr b="0" lang="en-US" sz="1400" spc="-1" strike="noStrike">
              <a:latin typeface="Arial"/>
            </a:endParaRPr>
          </a:p>
        </p:txBody>
      </p:sp>
      <p:sp>
        <p:nvSpPr>
          <p:cNvPr id="1279" name="PlaceHolder 2"/>
          <p:cNvSpPr>
            <a:spLocks noGrp="1"/>
          </p:cNvSpPr>
          <p:nvPr>
            <p:ph type="sldImg"/>
          </p:nvPr>
        </p:nvSpPr>
        <p:spPr>
          <a:xfrm>
            <a:off x="533520" y="763560"/>
            <a:ext cx="6703920" cy="3771720"/>
          </a:xfrm>
          <a:prstGeom prst="rect">
            <a:avLst/>
          </a:prstGeom>
        </p:spPr>
      </p:sp>
      <p:sp>
        <p:nvSpPr>
          <p:cNvPr id="1280" name="PlaceHolder 3"/>
          <p:cNvSpPr>
            <a:spLocks noGrp="1"/>
          </p:cNvSpPr>
          <p:nvPr>
            <p:ph type="body"/>
          </p:nvPr>
        </p:nvSpPr>
        <p:spPr>
          <a:xfrm>
            <a:off x="777240" y="4777560"/>
            <a:ext cx="6217560" cy="4525920"/>
          </a:xfrm>
          <a:prstGeom prst="rect">
            <a:avLst/>
          </a:prstGeom>
        </p:spPr>
        <p:txBody>
          <a:bodyPr lIns="0" rIns="0" tIns="0" bIns="0"/>
          <a:p>
            <a:endParaRPr b="0" lang="en-US" sz="20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1" name="TextShape 1"/>
          <p:cNvSpPr txBox="1"/>
          <p:nvPr/>
        </p:nvSpPr>
        <p:spPr>
          <a:xfrm>
            <a:off x="4399200" y="9555480"/>
            <a:ext cx="3372840" cy="502560"/>
          </a:xfrm>
          <a:prstGeom prst="rect">
            <a:avLst/>
          </a:prstGeom>
          <a:noFill/>
          <a:ln>
            <a:noFill/>
          </a:ln>
        </p:spPr>
        <p:txBody>
          <a:bodyPr lIns="0" rIns="0" tIns="0" bIns="0" anchor="b"/>
          <a:p>
            <a:pPr algn="r">
              <a:lnSpc>
                <a:spcPct val="100000"/>
              </a:lnSpc>
            </a:pPr>
            <a:fld id="{19DBB2FF-B01D-41BC-9667-518288339C3A}" type="slidenum">
              <a:rPr b="0" lang="en-US" sz="1400" spc="-1" strike="noStrike">
                <a:solidFill>
                  <a:srgbClr val="000000"/>
                </a:solidFill>
                <a:latin typeface="Times New Roman"/>
                <a:ea typeface="DejaVu Sans"/>
              </a:rPr>
              <a:t>&lt;number&gt;</a:t>
            </a:fld>
            <a:endParaRPr b="0" lang="en-US" sz="1400" spc="-1" strike="noStrike">
              <a:latin typeface="Arial"/>
            </a:endParaRPr>
          </a:p>
        </p:txBody>
      </p:sp>
      <p:sp>
        <p:nvSpPr>
          <p:cNvPr id="1282" name="PlaceHolder 2"/>
          <p:cNvSpPr>
            <a:spLocks noGrp="1"/>
          </p:cNvSpPr>
          <p:nvPr>
            <p:ph type="sldImg"/>
          </p:nvPr>
        </p:nvSpPr>
        <p:spPr>
          <a:xfrm>
            <a:off x="533520" y="763560"/>
            <a:ext cx="6703920" cy="3771720"/>
          </a:xfrm>
          <a:prstGeom prst="rect">
            <a:avLst/>
          </a:prstGeom>
        </p:spPr>
      </p:sp>
      <p:sp>
        <p:nvSpPr>
          <p:cNvPr id="1283" name="PlaceHolder 3"/>
          <p:cNvSpPr>
            <a:spLocks noGrp="1"/>
          </p:cNvSpPr>
          <p:nvPr>
            <p:ph type="body"/>
          </p:nvPr>
        </p:nvSpPr>
        <p:spPr>
          <a:xfrm>
            <a:off x="777240" y="4777560"/>
            <a:ext cx="6217560" cy="4525920"/>
          </a:xfrm>
          <a:prstGeom prst="rect">
            <a:avLst/>
          </a:prstGeom>
        </p:spPr>
        <p:txBody>
          <a:bodyPr lIns="0" rIns="0" tIns="0" bIns="0"/>
          <a:p>
            <a:endParaRPr b="0" lang="en-US" sz="20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4" name="TextShape 1"/>
          <p:cNvSpPr txBox="1"/>
          <p:nvPr/>
        </p:nvSpPr>
        <p:spPr>
          <a:xfrm>
            <a:off x="4399200" y="9555480"/>
            <a:ext cx="3372840" cy="502560"/>
          </a:xfrm>
          <a:prstGeom prst="rect">
            <a:avLst/>
          </a:prstGeom>
          <a:noFill/>
          <a:ln>
            <a:noFill/>
          </a:ln>
        </p:spPr>
        <p:txBody>
          <a:bodyPr lIns="0" rIns="0" tIns="0" bIns="0" anchor="b"/>
          <a:p>
            <a:pPr algn="r">
              <a:lnSpc>
                <a:spcPct val="100000"/>
              </a:lnSpc>
            </a:pPr>
            <a:fld id="{02C44D91-9A76-4525-8C8E-19463A19201F}" type="slidenum">
              <a:rPr b="0" lang="en-US" sz="1400" spc="-1" strike="noStrike">
                <a:solidFill>
                  <a:srgbClr val="000000"/>
                </a:solidFill>
                <a:latin typeface="Times New Roman"/>
                <a:ea typeface="DejaVu Sans"/>
              </a:rPr>
              <a:t>&lt;number&gt;</a:t>
            </a:fld>
            <a:endParaRPr b="0" lang="en-US" sz="1400" spc="-1" strike="noStrike">
              <a:latin typeface="Arial"/>
            </a:endParaRPr>
          </a:p>
        </p:txBody>
      </p:sp>
      <p:sp>
        <p:nvSpPr>
          <p:cNvPr id="1285" name="PlaceHolder 2"/>
          <p:cNvSpPr>
            <a:spLocks noGrp="1"/>
          </p:cNvSpPr>
          <p:nvPr>
            <p:ph type="sldImg"/>
          </p:nvPr>
        </p:nvSpPr>
        <p:spPr>
          <a:xfrm>
            <a:off x="533520" y="763560"/>
            <a:ext cx="6703920" cy="3771720"/>
          </a:xfrm>
          <a:prstGeom prst="rect">
            <a:avLst/>
          </a:prstGeom>
        </p:spPr>
      </p:sp>
      <p:sp>
        <p:nvSpPr>
          <p:cNvPr id="1286" name="PlaceHolder 3"/>
          <p:cNvSpPr>
            <a:spLocks noGrp="1"/>
          </p:cNvSpPr>
          <p:nvPr>
            <p:ph type="body"/>
          </p:nvPr>
        </p:nvSpPr>
        <p:spPr>
          <a:xfrm>
            <a:off x="777240" y="4777560"/>
            <a:ext cx="6217560" cy="4525920"/>
          </a:xfrm>
          <a:prstGeom prst="rect">
            <a:avLst/>
          </a:prstGeom>
        </p:spPr>
        <p:txBody>
          <a:bodyPr lIns="0" rIns="0" tIns="0" bIns="0"/>
          <a:p>
            <a:endParaRPr b="0" lang="en-US" sz="20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7" name="TextShape 1"/>
          <p:cNvSpPr txBox="1"/>
          <p:nvPr/>
        </p:nvSpPr>
        <p:spPr>
          <a:xfrm>
            <a:off x="4399200" y="9555480"/>
            <a:ext cx="3372840" cy="502560"/>
          </a:xfrm>
          <a:prstGeom prst="rect">
            <a:avLst/>
          </a:prstGeom>
          <a:noFill/>
          <a:ln>
            <a:noFill/>
          </a:ln>
        </p:spPr>
        <p:txBody>
          <a:bodyPr lIns="0" rIns="0" tIns="0" bIns="0" anchor="b"/>
          <a:p>
            <a:pPr algn="r">
              <a:lnSpc>
                <a:spcPct val="100000"/>
              </a:lnSpc>
            </a:pPr>
            <a:fld id="{C00D5D2A-C3DC-44D2-89B8-5D72BA8BB8D5}" type="slidenum">
              <a:rPr b="0" lang="en-US" sz="1400" spc="-1" strike="noStrike">
                <a:solidFill>
                  <a:srgbClr val="000000"/>
                </a:solidFill>
                <a:latin typeface="Times New Roman"/>
                <a:ea typeface="DejaVu Sans"/>
              </a:rPr>
              <a:t>&lt;number&gt;</a:t>
            </a:fld>
            <a:endParaRPr b="0" lang="en-US" sz="1400" spc="-1" strike="noStrike">
              <a:latin typeface="Arial"/>
            </a:endParaRPr>
          </a:p>
        </p:txBody>
      </p:sp>
      <p:sp>
        <p:nvSpPr>
          <p:cNvPr id="1288" name="PlaceHolder 2"/>
          <p:cNvSpPr>
            <a:spLocks noGrp="1"/>
          </p:cNvSpPr>
          <p:nvPr>
            <p:ph type="sldImg"/>
          </p:nvPr>
        </p:nvSpPr>
        <p:spPr>
          <a:xfrm>
            <a:off x="533520" y="763560"/>
            <a:ext cx="6703920" cy="3771720"/>
          </a:xfrm>
          <a:prstGeom prst="rect">
            <a:avLst/>
          </a:prstGeom>
        </p:spPr>
      </p:sp>
      <p:sp>
        <p:nvSpPr>
          <p:cNvPr id="1289" name="PlaceHolder 3"/>
          <p:cNvSpPr>
            <a:spLocks noGrp="1"/>
          </p:cNvSpPr>
          <p:nvPr>
            <p:ph type="body"/>
          </p:nvPr>
        </p:nvSpPr>
        <p:spPr>
          <a:xfrm>
            <a:off x="777240" y="4777560"/>
            <a:ext cx="6217560" cy="4525920"/>
          </a:xfrm>
          <a:prstGeom prst="rect">
            <a:avLst/>
          </a:prstGeom>
        </p:spPr>
        <p:txBody>
          <a:bodyPr lIns="0" rIns="0" tIns="0" bIns="0"/>
          <a:p>
            <a:endParaRPr b="0" lang="en-US" sz="20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0" name="TextShape 1"/>
          <p:cNvSpPr txBox="1"/>
          <p:nvPr/>
        </p:nvSpPr>
        <p:spPr>
          <a:xfrm>
            <a:off x="4399200" y="9555480"/>
            <a:ext cx="3372840" cy="502560"/>
          </a:xfrm>
          <a:prstGeom prst="rect">
            <a:avLst/>
          </a:prstGeom>
          <a:noFill/>
          <a:ln>
            <a:noFill/>
          </a:ln>
        </p:spPr>
        <p:txBody>
          <a:bodyPr lIns="0" rIns="0" tIns="0" bIns="0" anchor="b"/>
          <a:p>
            <a:pPr algn="r">
              <a:lnSpc>
                <a:spcPct val="100000"/>
              </a:lnSpc>
            </a:pPr>
            <a:fld id="{274FF056-BA18-46D1-B3CA-F7DA826F6279}" type="slidenum">
              <a:rPr b="0" lang="en-US" sz="1400" spc="-1" strike="noStrike">
                <a:solidFill>
                  <a:srgbClr val="000000"/>
                </a:solidFill>
                <a:latin typeface="Times New Roman"/>
                <a:ea typeface="DejaVu Sans"/>
              </a:rPr>
              <a:t>&lt;number&gt;</a:t>
            </a:fld>
            <a:endParaRPr b="0" lang="en-US" sz="1400" spc="-1" strike="noStrike">
              <a:latin typeface="Arial"/>
            </a:endParaRPr>
          </a:p>
        </p:txBody>
      </p:sp>
      <p:sp>
        <p:nvSpPr>
          <p:cNvPr id="1291" name="PlaceHolder 2"/>
          <p:cNvSpPr>
            <a:spLocks noGrp="1"/>
          </p:cNvSpPr>
          <p:nvPr>
            <p:ph type="sldImg"/>
          </p:nvPr>
        </p:nvSpPr>
        <p:spPr>
          <a:xfrm>
            <a:off x="533520" y="763560"/>
            <a:ext cx="6703920" cy="3771720"/>
          </a:xfrm>
          <a:prstGeom prst="rect">
            <a:avLst/>
          </a:prstGeom>
        </p:spPr>
      </p:sp>
      <p:sp>
        <p:nvSpPr>
          <p:cNvPr id="1292" name="PlaceHolder 3"/>
          <p:cNvSpPr>
            <a:spLocks noGrp="1"/>
          </p:cNvSpPr>
          <p:nvPr>
            <p:ph type="body"/>
          </p:nvPr>
        </p:nvSpPr>
        <p:spPr>
          <a:xfrm>
            <a:off x="777240" y="4777560"/>
            <a:ext cx="6217560" cy="4525920"/>
          </a:xfrm>
          <a:prstGeom prst="rect">
            <a:avLst/>
          </a:prstGeom>
        </p:spPr>
        <p:txBody>
          <a:bodyPr lIns="0" rIns="0" tIns="0" bIns="0"/>
          <a:p>
            <a:endParaRPr b="0" lang="en-US" sz="20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4" name="TextShape 1"/>
          <p:cNvSpPr txBox="1"/>
          <p:nvPr/>
        </p:nvSpPr>
        <p:spPr>
          <a:xfrm>
            <a:off x="4399200" y="9555480"/>
            <a:ext cx="3372840" cy="502560"/>
          </a:xfrm>
          <a:prstGeom prst="rect">
            <a:avLst/>
          </a:prstGeom>
          <a:noFill/>
          <a:ln>
            <a:noFill/>
          </a:ln>
        </p:spPr>
        <p:txBody>
          <a:bodyPr lIns="0" rIns="0" tIns="0" bIns="0" anchor="b"/>
          <a:p>
            <a:pPr algn="r">
              <a:lnSpc>
                <a:spcPct val="100000"/>
              </a:lnSpc>
            </a:pPr>
            <a:fld id="{1B74ECBC-35FD-4615-AB55-3F93683CA729}" type="slidenum">
              <a:rPr b="0" lang="en-US" sz="1400" spc="-1" strike="noStrike">
                <a:solidFill>
                  <a:srgbClr val="000000"/>
                </a:solidFill>
                <a:latin typeface="Times New Roman"/>
                <a:ea typeface="DejaVu Sans"/>
              </a:rPr>
              <a:t>&lt;number&gt;</a:t>
            </a:fld>
            <a:endParaRPr b="0" lang="en-US" sz="1400" spc="-1" strike="noStrike">
              <a:latin typeface="Arial"/>
            </a:endParaRPr>
          </a:p>
        </p:txBody>
      </p:sp>
      <p:sp>
        <p:nvSpPr>
          <p:cNvPr id="1255" name="PlaceHolder 2"/>
          <p:cNvSpPr>
            <a:spLocks noGrp="1"/>
          </p:cNvSpPr>
          <p:nvPr>
            <p:ph type="sldImg"/>
          </p:nvPr>
        </p:nvSpPr>
        <p:spPr>
          <a:xfrm>
            <a:off x="533520" y="763560"/>
            <a:ext cx="6703920" cy="3771720"/>
          </a:xfrm>
          <a:prstGeom prst="rect">
            <a:avLst/>
          </a:prstGeom>
        </p:spPr>
      </p:sp>
      <p:sp>
        <p:nvSpPr>
          <p:cNvPr id="1256" name="PlaceHolder 3"/>
          <p:cNvSpPr>
            <a:spLocks noGrp="1"/>
          </p:cNvSpPr>
          <p:nvPr>
            <p:ph type="body"/>
          </p:nvPr>
        </p:nvSpPr>
        <p:spPr>
          <a:xfrm>
            <a:off x="777240" y="4777560"/>
            <a:ext cx="6217560" cy="4525920"/>
          </a:xfrm>
          <a:prstGeom prst="rect">
            <a:avLst/>
          </a:prstGeom>
        </p:spPr>
        <p:txBody>
          <a:bodyPr lIns="0" rIns="0" tIns="0" bIns="0"/>
          <a:p>
            <a:endParaRPr b="0" lang="en-US" sz="20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7" name="TextShape 1"/>
          <p:cNvSpPr txBox="1"/>
          <p:nvPr/>
        </p:nvSpPr>
        <p:spPr>
          <a:xfrm>
            <a:off x="4399200" y="9555480"/>
            <a:ext cx="3372840" cy="502560"/>
          </a:xfrm>
          <a:prstGeom prst="rect">
            <a:avLst/>
          </a:prstGeom>
          <a:noFill/>
          <a:ln>
            <a:noFill/>
          </a:ln>
        </p:spPr>
        <p:txBody>
          <a:bodyPr lIns="0" rIns="0" tIns="0" bIns="0" anchor="b"/>
          <a:p>
            <a:pPr algn="r">
              <a:lnSpc>
                <a:spcPct val="100000"/>
              </a:lnSpc>
            </a:pPr>
            <a:fld id="{CA774C95-B532-41BE-A9A5-910B732ED30A}" type="slidenum">
              <a:rPr b="0" lang="en-US" sz="1400" spc="-1" strike="noStrike">
                <a:solidFill>
                  <a:srgbClr val="000000"/>
                </a:solidFill>
                <a:latin typeface="Times New Roman"/>
                <a:ea typeface="DejaVu Sans"/>
              </a:rPr>
              <a:t>&lt;number&gt;</a:t>
            </a:fld>
            <a:endParaRPr b="0" lang="en-US" sz="1400" spc="-1" strike="noStrike">
              <a:latin typeface="Arial"/>
            </a:endParaRPr>
          </a:p>
        </p:txBody>
      </p:sp>
      <p:sp>
        <p:nvSpPr>
          <p:cNvPr id="1258" name="PlaceHolder 2"/>
          <p:cNvSpPr>
            <a:spLocks noGrp="1"/>
          </p:cNvSpPr>
          <p:nvPr>
            <p:ph type="sldImg"/>
          </p:nvPr>
        </p:nvSpPr>
        <p:spPr>
          <a:xfrm>
            <a:off x="533520" y="763560"/>
            <a:ext cx="6703920" cy="3771720"/>
          </a:xfrm>
          <a:prstGeom prst="rect">
            <a:avLst/>
          </a:prstGeom>
        </p:spPr>
      </p:sp>
      <p:sp>
        <p:nvSpPr>
          <p:cNvPr id="1259" name="PlaceHolder 3"/>
          <p:cNvSpPr>
            <a:spLocks noGrp="1"/>
          </p:cNvSpPr>
          <p:nvPr>
            <p:ph type="body"/>
          </p:nvPr>
        </p:nvSpPr>
        <p:spPr>
          <a:xfrm>
            <a:off x="777240" y="4777560"/>
            <a:ext cx="6217560" cy="4525920"/>
          </a:xfrm>
          <a:prstGeom prst="rect">
            <a:avLst/>
          </a:prstGeom>
        </p:spPr>
        <p:txBody>
          <a:bodyPr lIns="0" rIns="0" tIns="0" bIns="0"/>
          <a:p>
            <a:endParaRPr b="0" lang="en-US" sz="20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0" name="TextShape 1"/>
          <p:cNvSpPr txBox="1"/>
          <p:nvPr/>
        </p:nvSpPr>
        <p:spPr>
          <a:xfrm>
            <a:off x="4399200" y="9555480"/>
            <a:ext cx="3372840" cy="502560"/>
          </a:xfrm>
          <a:prstGeom prst="rect">
            <a:avLst/>
          </a:prstGeom>
          <a:noFill/>
          <a:ln>
            <a:noFill/>
          </a:ln>
        </p:spPr>
        <p:txBody>
          <a:bodyPr lIns="0" rIns="0" tIns="0" bIns="0" anchor="b"/>
          <a:p>
            <a:pPr algn="r">
              <a:lnSpc>
                <a:spcPct val="100000"/>
              </a:lnSpc>
            </a:pPr>
            <a:fld id="{38DCBC4F-AFD3-4C42-8715-A8395FA5B0F4}" type="slidenum">
              <a:rPr b="0" lang="en-US" sz="1400" spc="-1" strike="noStrike">
                <a:solidFill>
                  <a:srgbClr val="000000"/>
                </a:solidFill>
                <a:latin typeface="Times New Roman"/>
                <a:ea typeface="DejaVu Sans"/>
              </a:rPr>
              <a:t>&lt;number&gt;</a:t>
            </a:fld>
            <a:endParaRPr b="0" lang="en-US" sz="1400" spc="-1" strike="noStrike">
              <a:latin typeface="Arial"/>
            </a:endParaRPr>
          </a:p>
        </p:txBody>
      </p:sp>
      <p:sp>
        <p:nvSpPr>
          <p:cNvPr id="1261" name="PlaceHolder 2"/>
          <p:cNvSpPr>
            <a:spLocks noGrp="1"/>
          </p:cNvSpPr>
          <p:nvPr>
            <p:ph type="sldImg"/>
          </p:nvPr>
        </p:nvSpPr>
        <p:spPr>
          <a:xfrm>
            <a:off x="533520" y="763560"/>
            <a:ext cx="6703920" cy="3771720"/>
          </a:xfrm>
          <a:prstGeom prst="rect">
            <a:avLst/>
          </a:prstGeom>
        </p:spPr>
      </p:sp>
      <p:sp>
        <p:nvSpPr>
          <p:cNvPr id="1262" name="PlaceHolder 3"/>
          <p:cNvSpPr>
            <a:spLocks noGrp="1"/>
          </p:cNvSpPr>
          <p:nvPr>
            <p:ph type="body"/>
          </p:nvPr>
        </p:nvSpPr>
        <p:spPr>
          <a:xfrm>
            <a:off x="777240" y="4777560"/>
            <a:ext cx="6217560" cy="4525920"/>
          </a:xfrm>
          <a:prstGeom prst="rect">
            <a:avLst/>
          </a:prstGeom>
        </p:spPr>
        <p:txBody>
          <a:bodyPr lIns="0" rIns="0" tIns="0" bIns="0"/>
          <a:p>
            <a:endParaRPr b="0" lang="en-US" sz="20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3" name="TextShape 1"/>
          <p:cNvSpPr txBox="1"/>
          <p:nvPr/>
        </p:nvSpPr>
        <p:spPr>
          <a:xfrm>
            <a:off x="4399200" y="9555480"/>
            <a:ext cx="3372840" cy="502560"/>
          </a:xfrm>
          <a:prstGeom prst="rect">
            <a:avLst/>
          </a:prstGeom>
          <a:noFill/>
          <a:ln>
            <a:noFill/>
          </a:ln>
        </p:spPr>
        <p:txBody>
          <a:bodyPr lIns="0" rIns="0" tIns="0" bIns="0" anchor="b"/>
          <a:p>
            <a:pPr algn="r">
              <a:lnSpc>
                <a:spcPct val="100000"/>
              </a:lnSpc>
            </a:pPr>
            <a:fld id="{A3D90089-CA57-4123-9CFE-7B4C9B4ADF82}" type="slidenum">
              <a:rPr b="0" lang="en-US" sz="1400" spc="-1" strike="noStrike">
                <a:solidFill>
                  <a:srgbClr val="000000"/>
                </a:solidFill>
                <a:latin typeface="Times New Roman"/>
                <a:ea typeface="DejaVu Sans"/>
              </a:rPr>
              <a:t>&lt;number&gt;</a:t>
            </a:fld>
            <a:endParaRPr b="0" lang="en-US" sz="1400" spc="-1" strike="noStrike">
              <a:latin typeface="Arial"/>
            </a:endParaRPr>
          </a:p>
        </p:txBody>
      </p:sp>
      <p:sp>
        <p:nvSpPr>
          <p:cNvPr id="1264" name="PlaceHolder 2"/>
          <p:cNvSpPr>
            <a:spLocks noGrp="1"/>
          </p:cNvSpPr>
          <p:nvPr>
            <p:ph type="sldImg"/>
          </p:nvPr>
        </p:nvSpPr>
        <p:spPr>
          <a:xfrm>
            <a:off x="533520" y="763560"/>
            <a:ext cx="6703920" cy="3771720"/>
          </a:xfrm>
          <a:prstGeom prst="rect">
            <a:avLst/>
          </a:prstGeom>
        </p:spPr>
      </p:sp>
      <p:sp>
        <p:nvSpPr>
          <p:cNvPr id="1265" name="PlaceHolder 3"/>
          <p:cNvSpPr>
            <a:spLocks noGrp="1"/>
          </p:cNvSpPr>
          <p:nvPr>
            <p:ph type="body"/>
          </p:nvPr>
        </p:nvSpPr>
        <p:spPr>
          <a:xfrm>
            <a:off x="777240" y="4777560"/>
            <a:ext cx="6217560" cy="4525920"/>
          </a:xfrm>
          <a:prstGeom prst="rect">
            <a:avLst/>
          </a:prstGeom>
        </p:spPr>
        <p:txBody>
          <a:bodyPr lIns="0" rIns="0" tIns="0" bIns="0"/>
          <a:p>
            <a:endParaRPr b="0" lang="en-US" sz="20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6" name="TextShape 1"/>
          <p:cNvSpPr txBox="1"/>
          <p:nvPr/>
        </p:nvSpPr>
        <p:spPr>
          <a:xfrm>
            <a:off x="4399200" y="9555480"/>
            <a:ext cx="3372840" cy="502560"/>
          </a:xfrm>
          <a:prstGeom prst="rect">
            <a:avLst/>
          </a:prstGeom>
          <a:noFill/>
          <a:ln>
            <a:noFill/>
          </a:ln>
        </p:spPr>
        <p:txBody>
          <a:bodyPr lIns="0" rIns="0" tIns="0" bIns="0" anchor="b"/>
          <a:p>
            <a:pPr algn="r">
              <a:lnSpc>
                <a:spcPct val="100000"/>
              </a:lnSpc>
            </a:pPr>
            <a:fld id="{212115D9-EB62-4CEE-92EF-F408AF5BE165}" type="slidenum">
              <a:rPr b="0" lang="en-US" sz="1400" spc="-1" strike="noStrike">
                <a:solidFill>
                  <a:srgbClr val="000000"/>
                </a:solidFill>
                <a:latin typeface="Times New Roman"/>
                <a:ea typeface="DejaVu Sans"/>
              </a:rPr>
              <a:t>&lt;number&gt;</a:t>
            </a:fld>
            <a:endParaRPr b="0" lang="en-US" sz="1400" spc="-1" strike="noStrike">
              <a:latin typeface="Arial"/>
            </a:endParaRPr>
          </a:p>
        </p:txBody>
      </p:sp>
      <p:sp>
        <p:nvSpPr>
          <p:cNvPr id="1267" name="PlaceHolder 2"/>
          <p:cNvSpPr>
            <a:spLocks noGrp="1"/>
          </p:cNvSpPr>
          <p:nvPr>
            <p:ph type="sldImg"/>
          </p:nvPr>
        </p:nvSpPr>
        <p:spPr>
          <a:xfrm>
            <a:off x="533520" y="763560"/>
            <a:ext cx="6703920" cy="3771720"/>
          </a:xfrm>
          <a:prstGeom prst="rect">
            <a:avLst/>
          </a:prstGeom>
        </p:spPr>
      </p:sp>
      <p:sp>
        <p:nvSpPr>
          <p:cNvPr id="1268" name="PlaceHolder 3"/>
          <p:cNvSpPr>
            <a:spLocks noGrp="1"/>
          </p:cNvSpPr>
          <p:nvPr>
            <p:ph type="body"/>
          </p:nvPr>
        </p:nvSpPr>
        <p:spPr>
          <a:xfrm>
            <a:off x="777240" y="4777560"/>
            <a:ext cx="6217560" cy="4525920"/>
          </a:xfrm>
          <a:prstGeom prst="rect">
            <a:avLst/>
          </a:prstGeom>
        </p:spPr>
        <p:txBody>
          <a:bodyPr lIns="0" rIns="0" tIns="0" bIns="0"/>
          <a:p>
            <a:endParaRPr b="0" lang="en-US" sz="20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9" name="TextShape 1"/>
          <p:cNvSpPr txBox="1"/>
          <p:nvPr/>
        </p:nvSpPr>
        <p:spPr>
          <a:xfrm>
            <a:off x="4399200" y="9555480"/>
            <a:ext cx="3372840" cy="502560"/>
          </a:xfrm>
          <a:prstGeom prst="rect">
            <a:avLst/>
          </a:prstGeom>
          <a:noFill/>
          <a:ln>
            <a:noFill/>
          </a:ln>
        </p:spPr>
        <p:txBody>
          <a:bodyPr lIns="0" rIns="0" tIns="0" bIns="0" anchor="b"/>
          <a:p>
            <a:pPr algn="r">
              <a:lnSpc>
                <a:spcPct val="100000"/>
              </a:lnSpc>
            </a:pPr>
            <a:fld id="{DFCC3129-B8EA-4585-B823-530C95993956}" type="slidenum">
              <a:rPr b="0" lang="en-US" sz="1400" spc="-1" strike="noStrike">
                <a:solidFill>
                  <a:srgbClr val="000000"/>
                </a:solidFill>
                <a:latin typeface="Times New Roman"/>
                <a:ea typeface="DejaVu Sans"/>
              </a:rPr>
              <a:t>&lt;number&gt;</a:t>
            </a:fld>
            <a:endParaRPr b="0" lang="en-US" sz="1400" spc="-1" strike="noStrike">
              <a:latin typeface="Arial"/>
            </a:endParaRPr>
          </a:p>
        </p:txBody>
      </p:sp>
      <p:sp>
        <p:nvSpPr>
          <p:cNvPr id="1270" name="PlaceHolder 2"/>
          <p:cNvSpPr>
            <a:spLocks noGrp="1"/>
          </p:cNvSpPr>
          <p:nvPr>
            <p:ph type="sldImg"/>
          </p:nvPr>
        </p:nvSpPr>
        <p:spPr>
          <a:xfrm>
            <a:off x="533520" y="763560"/>
            <a:ext cx="6703920" cy="3771720"/>
          </a:xfrm>
          <a:prstGeom prst="rect">
            <a:avLst/>
          </a:prstGeom>
        </p:spPr>
      </p:sp>
      <p:sp>
        <p:nvSpPr>
          <p:cNvPr id="1271" name="PlaceHolder 3"/>
          <p:cNvSpPr>
            <a:spLocks noGrp="1"/>
          </p:cNvSpPr>
          <p:nvPr>
            <p:ph type="body"/>
          </p:nvPr>
        </p:nvSpPr>
        <p:spPr>
          <a:xfrm>
            <a:off x="777240" y="4777560"/>
            <a:ext cx="6217560" cy="4525920"/>
          </a:xfrm>
          <a:prstGeom prst="rect">
            <a:avLst/>
          </a:prstGeom>
        </p:spPr>
        <p:txBody>
          <a:bodyPr lIns="0" rIns="0" tIns="0" bIns="0"/>
          <a:p>
            <a:endParaRPr b="0" lang="en-US"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3.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4.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5.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7.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8.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9.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0.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5.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6.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8.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9.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0.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1.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2.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7.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9.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0.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1.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2.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3.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4.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0.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1.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2.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3.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4.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5.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6.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1.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2.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3.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4.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5.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6.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7.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8.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3.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4.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5.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6.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7.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8.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9.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50.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5.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6.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7.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8.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9.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0.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1.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7.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8.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9.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0.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1.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2.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4.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7.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78.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79.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0.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1.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2.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3.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5.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6.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7.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8.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9.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0.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1.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2.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3.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4.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6.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7.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8.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9.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0.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01.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2.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3.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4.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5.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7.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8.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9.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0.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1.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2.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27"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40"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341"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342"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43"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44" name="PlaceHolder 1"/>
          <p:cNvSpPr>
            <a:spLocks noGrp="1"/>
          </p:cNvSpPr>
          <p:nvPr>
            <p:ph type="subTitle"/>
          </p:nvPr>
        </p:nvSpPr>
        <p:spPr>
          <a:xfrm>
            <a:off x="504000" y="226080"/>
            <a:ext cx="9072000" cy="4388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45"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346"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347"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348"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49"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350"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351"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352"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53"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354"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355"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356"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57"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358"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359"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60"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361"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362"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363"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364"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5"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366"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367"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368"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369"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370"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371"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30"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31"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32"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33"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78"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379" name="PlaceHolder 2"/>
          <p:cNvSpPr>
            <a:spLocks noGrp="1"/>
          </p:cNvSpPr>
          <p:nvPr>
            <p:ph type="subTitle"/>
          </p:nvPr>
        </p:nvSpPr>
        <p:spPr>
          <a:xfrm>
            <a:off x="504000" y="1326600"/>
            <a:ext cx="9072000" cy="3288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80"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381"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82"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383"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384"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85"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86" name="PlaceHolder 1"/>
          <p:cNvSpPr>
            <a:spLocks noGrp="1"/>
          </p:cNvSpPr>
          <p:nvPr>
            <p:ph type="subTitle"/>
          </p:nvPr>
        </p:nvSpPr>
        <p:spPr>
          <a:xfrm>
            <a:off x="504000" y="226080"/>
            <a:ext cx="9072000" cy="4388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388"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389"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390"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392"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393"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394"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396"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397"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398"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99"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400"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401"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02"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403"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404"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405"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406"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35"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38"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39"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40"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7"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408"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409"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410"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411"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412"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413"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19"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420" name="PlaceHolder 2"/>
          <p:cNvSpPr>
            <a:spLocks noGrp="1"/>
          </p:cNvSpPr>
          <p:nvPr>
            <p:ph type="subTitle"/>
          </p:nvPr>
        </p:nvSpPr>
        <p:spPr>
          <a:xfrm>
            <a:off x="504000" y="1326600"/>
            <a:ext cx="9072000" cy="3288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1"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422"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23"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424"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425"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26"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27" name="PlaceHolder 1"/>
          <p:cNvSpPr>
            <a:spLocks noGrp="1"/>
          </p:cNvSpPr>
          <p:nvPr>
            <p:ph type="subTitle"/>
          </p:nvPr>
        </p:nvSpPr>
        <p:spPr>
          <a:xfrm>
            <a:off x="504000" y="226080"/>
            <a:ext cx="9072000" cy="4388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28"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429"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430"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431"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32"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433"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434"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435"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36"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437"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438"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439"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40"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441"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442"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43"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444"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445"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446"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447"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48"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449"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450"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451"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452"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453"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454"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0"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461" name="PlaceHolder 2"/>
          <p:cNvSpPr>
            <a:spLocks noGrp="1"/>
          </p:cNvSpPr>
          <p:nvPr>
            <p:ph type="subTitle"/>
          </p:nvPr>
        </p:nvSpPr>
        <p:spPr>
          <a:xfrm>
            <a:off x="504000" y="1326600"/>
            <a:ext cx="9072000" cy="3288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2"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463"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4"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465"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466"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67"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68" name="PlaceHolder 1"/>
          <p:cNvSpPr>
            <a:spLocks noGrp="1"/>
          </p:cNvSpPr>
          <p:nvPr>
            <p:ph type="subTitle"/>
          </p:nvPr>
        </p:nvSpPr>
        <p:spPr>
          <a:xfrm>
            <a:off x="504000" y="226080"/>
            <a:ext cx="9072000" cy="4388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69"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470"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471"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472"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46" name="PlaceHolder 2"/>
          <p:cNvSpPr>
            <a:spLocks noGrp="1"/>
          </p:cNvSpPr>
          <p:nvPr>
            <p:ph type="subTitle"/>
          </p:nvPr>
        </p:nvSpPr>
        <p:spPr>
          <a:xfrm>
            <a:off x="504000" y="1326600"/>
            <a:ext cx="9072000" cy="3288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73"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474"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475"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476"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77"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478"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479"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480"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81"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482"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483"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84"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485"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486"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487"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488"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89"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490"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491"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492"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493"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494"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495"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2"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503" name="PlaceHolder 2"/>
          <p:cNvSpPr>
            <a:spLocks noGrp="1"/>
          </p:cNvSpPr>
          <p:nvPr>
            <p:ph type="subTitle"/>
          </p:nvPr>
        </p:nvSpPr>
        <p:spPr>
          <a:xfrm>
            <a:off x="504000" y="1326600"/>
            <a:ext cx="9072000" cy="3288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4"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505"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6"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507"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508"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9"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48"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10" name="PlaceHolder 1"/>
          <p:cNvSpPr>
            <a:spLocks noGrp="1"/>
          </p:cNvSpPr>
          <p:nvPr>
            <p:ph type="subTitle"/>
          </p:nvPr>
        </p:nvSpPr>
        <p:spPr>
          <a:xfrm>
            <a:off x="504000" y="226080"/>
            <a:ext cx="9072000" cy="4388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1"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512"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513"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514"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15"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516"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517"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518"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19"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520"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521"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522"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23"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524"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525"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26"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527"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528"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529"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530"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31"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532"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533"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534"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535"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536"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537"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44"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545" name="PlaceHolder 2"/>
          <p:cNvSpPr>
            <a:spLocks noGrp="1"/>
          </p:cNvSpPr>
          <p:nvPr>
            <p:ph type="subTitle"/>
          </p:nvPr>
        </p:nvSpPr>
        <p:spPr>
          <a:xfrm>
            <a:off x="504000" y="1326600"/>
            <a:ext cx="9072000" cy="3288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6"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547"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50"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48"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549"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550"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1"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52" name="PlaceHolder 1"/>
          <p:cNvSpPr>
            <a:spLocks noGrp="1"/>
          </p:cNvSpPr>
          <p:nvPr>
            <p:ph type="subTitle"/>
          </p:nvPr>
        </p:nvSpPr>
        <p:spPr>
          <a:xfrm>
            <a:off x="504000" y="226080"/>
            <a:ext cx="9072000" cy="4388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3"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554"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555"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556"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7"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558"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559"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560"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61"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562"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563"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564"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65"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566"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567"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68"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569"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570"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571"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572"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73"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574"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575"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576"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577"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578"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579"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85"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586" name="PlaceHolder 2"/>
          <p:cNvSpPr>
            <a:spLocks noGrp="1"/>
          </p:cNvSpPr>
          <p:nvPr>
            <p:ph type="subTitle"/>
          </p:nvPr>
        </p:nvSpPr>
        <p:spPr>
          <a:xfrm>
            <a:off x="504000" y="1326600"/>
            <a:ext cx="9072000" cy="3288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7"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588"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89"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590"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591"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92"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93" name="PlaceHolder 1"/>
          <p:cNvSpPr>
            <a:spLocks noGrp="1"/>
          </p:cNvSpPr>
          <p:nvPr>
            <p:ph type="subTitle"/>
          </p:nvPr>
        </p:nvSpPr>
        <p:spPr>
          <a:xfrm>
            <a:off x="504000" y="226080"/>
            <a:ext cx="9072000" cy="4388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94"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595"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596"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597"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8"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599"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600"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601"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02"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603"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604"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605"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06"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607"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608"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09"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610"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611"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612"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613"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3" name="PlaceHolder 1"/>
          <p:cNvSpPr>
            <a:spLocks noGrp="1"/>
          </p:cNvSpPr>
          <p:nvPr>
            <p:ph type="subTitle"/>
          </p:nvPr>
        </p:nvSpPr>
        <p:spPr>
          <a:xfrm>
            <a:off x="504000" y="226080"/>
            <a:ext cx="9072000" cy="4388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14"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615"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616"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617"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618"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619"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620"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25"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626" name="PlaceHolder 2"/>
          <p:cNvSpPr>
            <a:spLocks noGrp="1"/>
          </p:cNvSpPr>
          <p:nvPr>
            <p:ph type="subTitle"/>
          </p:nvPr>
        </p:nvSpPr>
        <p:spPr>
          <a:xfrm>
            <a:off x="504000" y="1326600"/>
            <a:ext cx="9072000" cy="3288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27"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628"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29"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630"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631"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2"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33" name="PlaceHolder 1"/>
          <p:cNvSpPr>
            <a:spLocks noGrp="1"/>
          </p:cNvSpPr>
          <p:nvPr>
            <p:ph type="subTitle"/>
          </p:nvPr>
        </p:nvSpPr>
        <p:spPr>
          <a:xfrm>
            <a:off x="504000" y="226080"/>
            <a:ext cx="9072000" cy="4388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34"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635"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636"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637"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38"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639"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640"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641"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42"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643"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644"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645"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55"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56"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57"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46"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647"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648"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9"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650"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651"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652"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653"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54"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655"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656"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657"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658"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659"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660"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66"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667" name="PlaceHolder 2"/>
          <p:cNvSpPr>
            <a:spLocks noGrp="1"/>
          </p:cNvSpPr>
          <p:nvPr>
            <p:ph type="subTitle"/>
          </p:nvPr>
        </p:nvSpPr>
        <p:spPr>
          <a:xfrm>
            <a:off x="504000" y="1326600"/>
            <a:ext cx="9072000" cy="3288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68"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669"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70"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671"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672"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73"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74" name="PlaceHolder 1"/>
          <p:cNvSpPr>
            <a:spLocks noGrp="1"/>
          </p:cNvSpPr>
          <p:nvPr>
            <p:ph type="subTitle"/>
          </p:nvPr>
        </p:nvSpPr>
        <p:spPr>
          <a:xfrm>
            <a:off x="504000" y="226080"/>
            <a:ext cx="9072000" cy="4388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75"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676"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677"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678"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6" name="PlaceHolder 2"/>
          <p:cNvSpPr>
            <a:spLocks noGrp="1"/>
          </p:cNvSpPr>
          <p:nvPr>
            <p:ph type="subTitle"/>
          </p:nvPr>
        </p:nvSpPr>
        <p:spPr>
          <a:xfrm>
            <a:off x="504000" y="1326600"/>
            <a:ext cx="9072000" cy="3288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59"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60"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61"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79"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680"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681"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682"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83"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684"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685"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686"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87"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688"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689"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90"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691"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692"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693"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694"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5"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696"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697"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698"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699"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700"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701"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07"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708" name="PlaceHolder 2"/>
          <p:cNvSpPr>
            <a:spLocks noGrp="1"/>
          </p:cNvSpPr>
          <p:nvPr>
            <p:ph type="subTitle"/>
          </p:nvPr>
        </p:nvSpPr>
        <p:spPr>
          <a:xfrm>
            <a:off x="504000" y="1326600"/>
            <a:ext cx="9072000" cy="3288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09"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710"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11"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712"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713"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14"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63"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64"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65"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15" name="PlaceHolder 1"/>
          <p:cNvSpPr>
            <a:spLocks noGrp="1"/>
          </p:cNvSpPr>
          <p:nvPr>
            <p:ph type="subTitle"/>
          </p:nvPr>
        </p:nvSpPr>
        <p:spPr>
          <a:xfrm>
            <a:off x="504000" y="226080"/>
            <a:ext cx="9072000" cy="4388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16"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717"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718"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719"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20"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721"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722"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723"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24"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725"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726"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727"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28"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729"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730"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1"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732"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733"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734"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735"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6"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737"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738"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739"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740"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741"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742"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49"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750" name="PlaceHolder 2"/>
          <p:cNvSpPr>
            <a:spLocks noGrp="1"/>
          </p:cNvSpPr>
          <p:nvPr>
            <p:ph type="subTitle"/>
          </p:nvPr>
        </p:nvSpPr>
        <p:spPr>
          <a:xfrm>
            <a:off x="504000" y="1326600"/>
            <a:ext cx="9072000" cy="3288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51"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752"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67"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68"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53"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754"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755"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56"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2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57" name="PlaceHolder 1"/>
          <p:cNvSpPr>
            <a:spLocks noGrp="1"/>
          </p:cNvSpPr>
          <p:nvPr>
            <p:ph type="subTitle"/>
          </p:nvPr>
        </p:nvSpPr>
        <p:spPr>
          <a:xfrm>
            <a:off x="504000" y="226080"/>
            <a:ext cx="9072000" cy="4388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58"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759"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760"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761"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62"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763"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764"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765"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66"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767"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768"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769"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0"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771"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772"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73"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774"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775"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776"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777"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78"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779"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780"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781"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782"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783"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784"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70"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93"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794" name="PlaceHolder 2"/>
          <p:cNvSpPr>
            <a:spLocks noGrp="1"/>
          </p:cNvSpPr>
          <p:nvPr>
            <p:ph type="subTitle"/>
          </p:nvPr>
        </p:nvSpPr>
        <p:spPr>
          <a:xfrm>
            <a:off x="504000" y="1326600"/>
            <a:ext cx="9072000" cy="3288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95"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796"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97"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798"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799"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00"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2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01" name="PlaceHolder 1"/>
          <p:cNvSpPr>
            <a:spLocks noGrp="1"/>
          </p:cNvSpPr>
          <p:nvPr>
            <p:ph type="subTitle"/>
          </p:nvPr>
        </p:nvSpPr>
        <p:spPr>
          <a:xfrm>
            <a:off x="504000" y="226080"/>
            <a:ext cx="9072000" cy="4388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02"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803"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804"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805"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06"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807"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808"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809"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10"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811"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812"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813"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14"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815"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816"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17"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818"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819"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820"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821"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75"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76"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77"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78"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79"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80"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22"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823"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824"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825"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826"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827"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828"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33"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834" name="PlaceHolder 2"/>
          <p:cNvSpPr>
            <a:spLocks noGrp="1"/>
          </p:cNvSpPr>
          <p:nvPr>
            <p:ph type="subTitle"/>
          </p:nvPr>
        </p:nvSpPr>
        <p:spPr>
          <a:xfrm>
            <a:off x="504000" y="1326600"/>
            <a:ext cx="9072000" cy="3288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35"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836"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37"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838"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839"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40"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2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41" name="PlaceHolder 1"/>
          <p:cNvSpPr>
            <a:spLocks noGrp="1"/>
          </p:cNvSpPr>
          <p:nvPr>
            <p:ph type="subTitle"/>
          </p:nvPr>
        </p:nvSpPr>
        <p:spPr>
          <a:xfrm>
            <a:off x="504000" y="226080"/>
            <a:ext cx="9072000" cy="4388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42"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843"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844"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845"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46"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847"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848"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849"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50"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851"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852"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853"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54"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855"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856"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57"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858"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859"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860"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861"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62"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863"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864"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865"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866"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867"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868"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2"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873" name="PlaceHolder 2"/>
          <p:cNvSpPr>
            <a:spLocks noGrp="1"/>
          </p:cNvSpPr>
          <p:nvPr>
            <p:ph type="subTitle"/>
          </p:nvPr>
        </p:nvSpPr>
        <p:spPr>
          <a:xfrm>
            <a:off x="504000" y="1326600"/>
            <a:ext cx="9072000" cy="3288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74"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875"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76"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877"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878"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79"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2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80" name="PlaceHolder 1"/>
          <p:cNvSpPr>
            <a:spLocks noGrp="1"/>
          </p:cNvSpPr>
          <p:nvPr>
            <p:ph type="subTitle"/>
          </p:nvPr>
        </p:nvSpPr>
        <p:spPr>
          <a:xfrm>
            <a:off x="504000" y="226080"/>
            <a:ext cx="9072000" cy="4388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81"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882"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883"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884"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6"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87" name="PlaceHolder 2"/>
          <p:cNvSpPr>
            <a:spLocks noGrp="1"/>
          </p:cNvSpPr>
          <p:nvPr>
            <p:ph type="subTitle"/>
          </p:nvPr>
        </p:nvSpPr>
        <p:spPr>
          <a:xfrm>
            <a:off x="504000" y="1326600"/>
            <a:ext cx="9072000" cy="3288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85"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886"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887"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888"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89"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890"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891"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892"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93"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894"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895"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96"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897"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898"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899"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900"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01"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902"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903"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904"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905"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906"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907"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14"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915" name="PlaceHolder 2"/>
          <p:cNvSpPr>
            <a:spLocks noGrp="1"/>
          </p:cNvSpPr>
          <p:nvPr>
            <p:ph type="subTitle"/>
          </p:nvPr>
        </p:nvSpPr>
        <p:spPr>
          <a:xfrm>
            <a:off x="504000" y="1326600"/>
            <a:ext cx="9072000" cy="3288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16"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917"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8"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919"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920"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21"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89"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22" name="PlaceHolder 1"/>
          <p:cNvSpPr>
            <a:spLocks noGrp="1"/>
          </p:cNvSpPr>
          <p:nvPr>
            <p:ph type="subTitle"/>
          </p:nvPr>
        </p:nvSpPr>
        <p:spPr>
          <a:xfrm>
            <a:off x="504000" y="226080"/>
            <a:ext cx="9072000" cy="4388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23"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924"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925"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926"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27"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928"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929"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930"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31"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932"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933"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934"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35"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936"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937"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38"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939"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940"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941"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942"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43"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944"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945"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946"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947"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948"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949"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56"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957" name="PlaceHolder 2"/>
          <p:cNvSpPr>
            <a:spLocks noGrp="1"/>
          </p:cNvSpPr>
          <p:nvPr>
            <p:ph type="subTitle"/>
          </p:nvPr>
        </p:nvSpPr>
        <p:spPr>
          <a:xfrm>
            <a:off x="504000" y="1326600"/>
            <a:ext cx="9072000" cy="3288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58"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959"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91"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92"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60"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961"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962"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63"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2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64" name="PlaceHolder 1"/>
          <p:cNvSpPr>
            <a:spLocks noGrp="1"/>
          </p:cNvSpPr>
          <p:nvPr>
            <p:ph type="subTitle"/>
          </p:nvPr>
        </p:nvSpPr>
        <p:spPr>
          <a:xfrm>
            <a:off x="504000" y="226080"/>
            <a:ext cx="9072000" cy="4388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5"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966"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967"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968"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69"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970"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971"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972"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73"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974"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975"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976"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77"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978"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979"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80"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981"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982"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983"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984"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85"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986"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987"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988"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989"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990"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991"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3"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2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97"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998" name="PlaceHolder 2"/>
          <p:cNvSpPr>
            <a:spLocks noGrp="1"/>
          </p:cNvSpPr>
          <p:nvPr>
            <p:ph type="subTitle"/>
          </p:nvPr>
        </p:nvSpPr>
        <p:spPr>
          <a:xfrm>
            <a:off x="504000" y="1326600"/>
            <a:ext cx="9072000" cy="3288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99"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1000"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01"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1002"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1003"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04"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2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05" name="PlaceHolder 1"/>
          <p:cNvSpPr>
            <a:spLocks noGrp="1"/>
          </p:cNvSpPr>
          <p:nvPr>
            <p:ph type="subTitle"/>
          </p:nvPr>
        </p:nvSpPr>
        <p:spPr>
          <a:xfrm>
            <a:off x="504000" y="226080"/>
            <a:ext cx="9072000" cy="4388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06"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1007"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008"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1009"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10"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1011"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1012"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1013"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14"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1015"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016"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1017"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18"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1019"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1020"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1"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1022"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023"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1024"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1025"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8"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4" name="PlaceHolder 1"/>
          <p:cNvSpPr>
            <a:spLocks noGrp="1"/>
          </p:cNvSpPr>
          <p:nvPr>
            <p:ph type="subTitle"/>
          </p:nvPr>
        </p:nvSpPr>
        <p:spPr>
          <a:xfrm>
            <a:off x="504000" y="226080"/>
            <a:ext cx="9072000" cy="4388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26"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1027"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1028"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1029"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1030"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1031"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1032"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38"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1039" name="PlaceHolder 2"/>
          <p:cNvSpPr>
            <a:spLocks noGrp="1"/>
          </p:cNvSpPr>
          <p:nvPr>
            <p:ph type="subTitle"/>
          </p:nvPr>
        </p:nvSpPr>
        <p:spPr>
          <a:xfrm>
            <a:off x="504000" y="1326600"/>
            <a:ext cx="9072000" cy="3288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40"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1041"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42"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1043"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1044"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45"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3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46" name="PlaceHolder 1"/>
          <p:cNvSpPr>
            <a:spLocks noGrp="1"/>
          </p:cNvSpPr>
          <p:nvPr>
            <p:ph type="subTitle"/>
          </p:nvPr>
        </p:nvSpPr>
        <p:spPr>
          <a:xfrm>
            <a:off x="504000" y="226080"/>
            <a:ext cx="9072000" cy="4388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47"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1048"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049"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1050"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51"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1052"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1053"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1054"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55"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1056"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057"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1058"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96"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97"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98"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59"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1060"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1061"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62"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1063"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064"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1065"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1066"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67"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1068"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1069"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1070"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1071"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1072"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1073"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100"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101"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102"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104"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05"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106"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108"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109"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111"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12"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113"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114"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116"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117"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118"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119"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120"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121"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7"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128" name="PlaceHolder 2"/>
          <p:cNvSpPr>
            <a:spLocks noGrp="1"/>
          </p:cNvSpPr>
          <p:nvPr>
            <p:ph type="subTitle"/>
          </p:nvPr>
        </p:nvSpPr>
        <p:spPr>
          <a:xfrm>
            <a:off x="504000" y="1326600"/>
            <a:ext cx="9072000" cy="3288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130"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10"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11"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132"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133"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4"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5" name="PlaceHolder 1"/>
          <p:cNvSpPr>
            <a:spLocks noGrp="1"/>
          </p:cNvSpPr>
          <p:nvPr>
            <p:ph type="subTitle"/>
          </p:nvPr>
        </p:nvSpPr>
        <p:spPr>
          <a:xfrm>
            <a:off x="504000" y="226080"/>
            <a:ext cx="9072000" cy="4388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137"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38"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139"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141"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142"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143"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145"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46"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147"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149"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150"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152"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53"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154"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155"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157"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158"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159"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160"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161"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162"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9"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170" name="PlaceHolder 2"/>
          <p:cNvSpPr>
            <a:spLocks noGrp="1"/>
          </p:cNvSpPr>
          <p:nvPr>
            <p:ph type="subTitle"/>
          </p:nvPr>
        </p:nvSpPr>
        <p:spPr>
          <a:xfrm>
            <a:off x="504000" y="1326600"/>
            <a:ext cx="9072000" cy="3288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172"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174"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175"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6"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7" name="PlaceHolder 1"/>
          <p:cNvSpPr>
            <a:spLocks noGrp="1"/>
          </p:cNvSpPr>
          <p:nvPr>
            <p:ph type="subTitle"/>
          </p:nvPr>
        </p:nvSpPr>
        <p:spPr>
          <a:xfrm>
            <a:off x="504000" y="226080"/>
            <a:ext cx="9072000" cy="4388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179"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80"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181"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183"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184"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185"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187"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88"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189"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191"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192"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194"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95"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196"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197"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0" y="226080"/>
            <a:ext cx="9072000" cy="4388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199"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200"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201"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202"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203"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204"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3"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214" name="PlaceHolder 2"/>
          <p:cNvSpPr>
            <a:spLocks noGrp="1"/>
          </p:cNvSpPr>
          <p:nvPr>
            <p:ph type="subTitle"/>
          </p:nvPr>
        </p:nvSpPr>
        <p:spPr>
          <a:xfrm>
            <a:off x="504000" y="1326600"/>
            <a:ext cx="9072000" cy="3288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216"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218"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219"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0"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1" name="PlaceHolder 1"/>
          <p:cNvSpPr>
            <a:spLocks noGrp="1"/>
          </p:cNvSpPr>
          <p:nvPr>
            <p:ph type="subTitle"/>
          </p:nvPr>
        </p:nvSpPr>
        <p:spPr>
          <a:xfrm>
            <a:off x="504000" y="226080"/>
            <a:ext cx="9072000" cy="4388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223"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224"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225"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227"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228"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229"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231"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232"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233"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15"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17"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235"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236"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7"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238"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239"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240"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241"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243"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244"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245"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246"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247"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248"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3"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254" name="PlaceHolder 2"/>
          <p:cNvSpPr>
            <a:spLocks noGrp="1"/>
          </p:cNvSpPr>
          <p:nvPr>
            <p:ph type="subTitle"/>
          </p:nvPr>
        </p:nvSpPr>
        <p:spPr>
          <a:xfrm>
            <a:off x="504000" y="1326600"/>
            <a:ext cx="9072000" cy="3288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256"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258"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259"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60"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61" name="PlaceHolder 1"/>
          <p:cNvSpPr>
            <a:spLocks noGrp="1"/>
          </p:cNvSpPr>
          <p:nvPr>
            <p:ph type="subTitle"/>
          </p:nvPr>
        </p:nvSpPr>
        <p:spPr>
          <a:xfrm>
            <a:off x="504000" y="226080"/>
            <a:ext cx="9072000" cy="4388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263"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264"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265"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19"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20"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21"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267"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268"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269"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271"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272"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273"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275"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276"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278"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279"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280"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281"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283"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284"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285"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286"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287"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288"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94"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295" name="PlaceHolder 2"/>
          <p:cNvSpPr>
            <a:spLocks noGrp="1"/>
          </p:cNvSpPr>
          <p:nvPr>
            <p:ph type="subTitle"/>
          </p:nvPr>
        </p:nvSpPr>
        <p:spPr>
          <a:xfrm>
            <a:off x="504000" y="1326600"/>
            <a:ext cx="9072000" cy="3288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297"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299"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300"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01"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23"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24"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25"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02" name="PlaceHolder 1"/>
          <p:cNvSpPr>
            <a:spLocks noGrp="1"/>
          </p:cNvSpPr>
          <p:nvPr>
            <p:ph type="subTitle"/>
          </p:nvPr>
        </p:nvSpPr>
        <p:spPr>
          <a:xfrm>
            <a:off x="504000" y="226080"/>
            <a:ext cx="9072000" cy="4388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304"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305"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306"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308"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309"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310"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11"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312"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313"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314"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5"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316"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317"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8"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319"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320"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321"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322"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3"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324"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325"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326"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327"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328"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329"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36"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337" name="PlaceHolder 2"/>
          <p:cNvSpPr>
            <a:spLocks noGrp="1"/>
          </p:cNvSpPr>
          <p:nvPr>
            <p:ph type="subTitle"/>
          </p:nvPr>
        </p:nvSpPr>
        <p:spPr>
          <a:xfrm>
            <a:off x="504000" y="1326600"/>
            <a:ext cx="9072000" cy="3288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38"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339"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33.xml"/><Relationship Id="rId3" Type="http://schemas.openxmlformats.org/officeDocument/2006/relationships/slideLayout" Target="../slideLayouts/slideLayout134.xml"/><Relationship Id="rId4" Type="http://schemas.openxmlformats.org/officeDocument/2006/relationships/slideLayout" Target="../slideLayouts/slideLayout135.xml"/><Relationship Id="rId5" Type="http://schemas.openxmlformats.org/officeDocument/2006/relationships/slideLayout" Target="../slideLayouts/slideLayout136.xml"/><Relationship Id="rId6" Type="http://schemas.openxmlformats.org/officeDocument/2006/relationships/slideLayout" Target="../slideLayouts/slideLayout137.xml"/><Relationship Id="rId7" Type="http://schemas.openxmlformats.org/officeDocument/2006/relationships/slideLayout" Target="../slideLayouts/slideLayout138.xml"/><Relationship Id="rId8" Type="http://schemas.openxmlformats.org/officeDocument/2006/relationships/slideLayout" Target="../slideLayouts/slideLayout139.xml"/><Relationship Id="rId9" Type="http://schemas.openxmlformats.org/officeDocument/2006/relationships/slideLayout" Target="../slideLayouts/slideLayout140.xml"/><Relationship Id="rId10" Type="http://schemas.openxmlformats.org/officeDocument/2006/relationships/slideLayout" Target="../slideLayouts/slideLayout141.xml"/><Relationship Id="rId11" Type="http://schemas.openxmlformats.org/officeDocument/2006/relationships/slideLayout" Target="../slideLayouts/slideLayout142.xml"/><Relationship Id="rId12" Type="http://schemas.openxmlformats.org/officeDocument/2006/relationships/slideLayout" Target="../slideLayouts/slideLayout143.xml"/><Relationship Id="rId13"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45.xml"/><Relationship Id="rId3" Type="http://schemas.openxmlformats.org/officeDocument/2006/relationships/slideLayout" Target="../slideLayouts/slideLayout146.xml"/><Relationship Id="rId4" Type="http://schemas.openxmlformats.org/officeDocument/2006/relationships/slideLayout" Target="../slideLayouts/slideLayout147.xml"/><Relationship Id="rId5" Type="http://schemas.openxmlformats.org/officeDocument/2006/relationships/slideLayout" Target="../slideLayouts/slideLayout148.xml"/><Relationship Id="rId6" Type="http://schemas.openxmlformats.org/officeDocument/2006/relationships/slideLayout" Target="../slideLayouts/slideLayout149.xml"/><Relationship Id="rId7" Type="http://schemas.openxmlformats.org/officeDocument/2006/relationships/slideLayout" Target="../slideLayouts/slideLayout150.xml"/><Relationship Id="rId8" Type="http://schemas.openxmlformats.org/officeDocument/2006/relationships/slideLayout" Target="../slideLayouts/slideLayout151.xml"/><Relationship Id="rId9" Type="http://schemas.openxmlformats.org/officeDocument/2006/relationships/slideLayout" Target="../slideLayouts/slideLayout152.xml"/><Relationship Id="rId10" Type="http://schemas.openxmlformats.org/officeDocument/2006/relationships/slideLayout" Target="../slideLayouts/slideLayout153.xml"/><Relationship Id="rId11" Type="http://schemas.openxmlformats.org/officeDocument/2006/relationships/slideLayout" Target="../slideLayouts/slideLayout154.xml"/><Relationship Id="rId12" Type="http://schemas.openxmlformats.org/officeDocument/2006/relationships/slideLayout" Target="../slideLayouts/slideLayout155.xml"/><Relationship Id="rId13"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57.xml"/><Relationship Id="rId3" Type="http://schemas.openxmlformats.org/officeDocument/2006/relationships/slideLayout" Target="../slideLayouts/slideLayout158.xml"/><Relationship Id="rId4" Type="http://schemas.openxmlformats.org/officeDocument/2006/relationships/slideLayout" Target="../slideLayouts/slideLayout159.xml"/><Relationship Id="rId5" Type="http://schemas.openxmlformats.org/officeDocument/2006/relationships/slideLayout" Target="../slideLayouts/slideLayout160.xml"/><Relationship Id="rId6" Type="http://schemas.openxmlformats.org/officeDocument/2006/relationships/slideLayout" Target="../slideLayouts/slideLayout161.xml"/><Relationship Id="rId7" Type="http://schemas.openxmlformats.org/officeDocument/2006/relationships/slideLayout" Target="../slideLayouts/slideLayout162.xml"/><Relationship Id="rId8" Type="http://schemas.openxmlformats.org/officeDocument/2006/relationships/slideLayout" Target="../slideLayouts/slideLayout163.xml"/><Relationship Id="rId9" Type="http://schemas.openxmlformats.org/officeDocument/2006/relationships/slideLayout" Target="../slideLayouts/slideLayout164.xml"/><Relationship Id="rId10" Type="http://schemas.openxmlformats.org/officeDocument/2006/relationships/slideLayout" Target="../slideLayouts/slideLayout165.xml"/><Relationship Id="rId11" Type="http://schemas.openxmlformats.org/officeDocument/2006/relationships/slideLayout" Target="../slideLayouts/slideLayout166.xml"/><Relationship Id="rId12" Type="http://schemas.openxmlformats.org/officeDocument/2006/relationships/slideLayout" Target="../slideLayouts/slideLayout167.xml"/><Relationship Id="rId13" Type="http://schemas.openxmlformats.org/officeDocument/2006/relationships/slideLayout" Target="../slideLayouts/slideLayout16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slideLayout" Target="../slideLayouts/slideLayout169.xml"/><Relationship Id="rId3" Type="http://schemas.openxmlformats.org/officeDocument/2006/relationships/slideLayout" Target="../slideLayouts/slideLayout170.xml"/><Relationship Id="rId4" Type="http://schemas.openxmlformats.org/officeDocument/2006/relationships/slideLayout" Target="../slideLayouts/slideLayout171.xml"/><Relationship Id="rId5" Type="http://schemas.openxmlformats.org/officeDocument/2006/relationships/slideLayout" Target="../slideLayouts/slideLayout172.xml"/><Relationship Id="rId6" Type="http://schemas.openxmlformats.org/officeDocument/2006/relationships/slideLayout" Target="../slideLayouts/slideLayout173.xml"/><Relationship Id="rId7" Type="http://schemas.openxmlformats.org/officeDocument/2006/relationships/slideLayout" Target="../slideLayouts/slideLayout174.xml"/><Relationship Id="rId8" Type="http://schemas.openxmlformats.org/officeDocument/2006/relationships/slideLayout" Target="../slideLayouts/slideLayout175.xml"/><Relationship Id="rId9" Type="http://schemas.openxmlformats.org/officeDocument/2006/relationships/slideLayout" Target="../slideLayouts/slideLayout176.xml"/><Relationship Id="rId10" Type="http://schemas.openxmlformats.org/officeDocument/2006/relationships/slideLayout" Target="../slideLayouts/slideLayout177.xml"/><Relationship Id="rId11" Type="http://schemas.openxmlformats.org/officeDocument/2006/relationships/slideLayout" Target="../slideLayouts/slideLayout178.xml"/><Relationship Id="rId12" Type="http://schemas.openxmlformats.org/officeDocument/2006/relationships/slideLayout" Target="../slideLayouts/slideLayout179.xml"/><Relationship Id="rId13" Type="http://schemas.openxmlformats.org/officeDocument/2006/relationships/slideLayout" Target="../slideLayouts/slideLayout180.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slideLayout" Target="../slideLayouts/slideLayout181.xml"/><Relationship Id="rId3" Type="http://schemas.openxmlformats.org/officeDocument/2006/relationships/slideLayout" Target="../slideLayouts/slideLayout182.xml"/><Relationship Id="rId4" Type="http://schemas.openxmlformats.org/officeDocument/2006/relationships/slideLayout" Target="../slideLayouts/slideLayout183.xml"/><Relationship Id="rId5" Type="http://schemas.openxmlformats.org/officeDocument/2006/relationships/slideLayout" Target="../slideLayouts/slideLayout184.xml"/><Relationship Id="rId6" Type="http://schemas.openxmlformats.org/officeDocument/2006/relationships/slideLayout" Target="../slideLayouts/slideLayout185.xml"/><Relationship Id="rId7" Type="http://schemas.openxmlformats.org/officeDocument/2006/relationships/slideLayout" Target="../slideLayouts/slideLayout186.xml"/><Relationship Id="rId8" Type="http://schemas.openxmlformats.org/officeDocument/2006/relationships/slideLayout" Target="../slideLayouts/slideLayout187.xml"/><Relationship Id="rId9" Type="http://schemas.openxmlformats.org/officeDocument/2006/relationships/slideLayout" Target="../slideLayouts/slideLayout188.xml"/><Relationship Id="rId10" Type="http://schemas.openxmlformats.org/officeDocument/2006/relationships/slideLayout" Target="../slideLayouts/slideLayout189.xml"/><Relationship Id="rId11" Type="http://schemas.openxmlformats.org/officeDocument/2006/relationships/slideLayout" Target="../slideLayouts/slideLayout190.xml"/><Relationship Id="rId12" Type="http://schemas.openxmlformats.org/officeDocument/2006/relationships/slideLayout" Target="../slideLayouts/slideLayout191.xml"/><Relationship Id="rId13" Type="http://schemas.openxmlformats.org/officeDocument/2006/relationships/slideLayout" Target="../slideLayouts/slideLayout192.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slideLayout" Target="../slideLayouts/slideLayout193.xml"/><Relationship Id="rId3" Type="http://schemas.openxmlformats.org/officeDocument/2006/relationships/slideLayout" Target="../slideLayouts/slideLayout194.xml"/><Relationship Id="rId4" Type="http://schemas.openxmlformats.org/officeDocument/2006/relationships/slideLayout" Target="../slideLayouts/slideLayout195.xml"/><Relationship Id="rId5" Type="http://schemas.openxmlformats.org/officeDocument/2006/relationships/slideLayout" Target="../slideLayouts/slideLayout196.xml"/><Relationship Id="rId6" Type="http://schemas.openxmlformats.org/officeDocument/2006/relationships/slideLayout" Target="../slideLayouts/slideLayout197.xml"/><Relationship Id="rId7" Type="http://schemas.openxmlformats.org/officeDocument/2006/relationships/slideLayout" Target="../slideLayouts/slideLayout198.xml"/><Relationship Id="rId8" Type="http://schemas.openxmlformats.org/officeDocument/2006/relationships/slideLayout" Target="../slideLayouts/slideLayout199.xml"/><Relationship Id="rId9" Type="http://schemas.openxmlformats.org/officeDocument/2006/relationships/slideLayout" Target="../slideLayouts/slideLayout200.xml"/><Relationship Id="rId10" Type="http://schemas.openxmlformats.org/officeDocument/2006/relationships/slideLayout" Target="../slideLayouts/slideLayout201.xml"/><Relationship Id="rId11" Type="http://schemas.openxmlformats.org/officeDocument/2006/relationships/slideLayout" Target="../slideLayouts/slideLayout202.xml"/><Relationship Id="rId12" Type="http://schemas.openxmlformats.org/officeDocument/2006/relationships/slideLayout" Target="../slideLayouts/slideLayout203.xml"/><Relationship Id="rId13" Type="http://schemas.openxmlformats.org/officeDocument/2006/relationships/slideLayout" Target="../slideLayouts/slideLayout204.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slideLayout" Target="../slideLayouts/slideLayout205.xml"/><Relationship Id="rId3" Type="http://schemas.openxmlformats.org/officeDocument/2006/relationships/slideLayout" Target="../slideLayouts/slideLayout206.xml"/><Relationship Id="rId4" Type="http://schemas.openxmlformats.org/officeDocument/2006/relationships/slideLayout" Target="../slideLayouts/slideLayout207.xml"/><Relationship Id="rId5" Type="http://schemas.openxmlformats.org/officeDocument/2006/relationships/slideLayout" Target="../slideLayouts/slideLayout208.xml"/><Relationship Id="rId6" Type="http://schemas.openxmlformats.org/officeDocument/2006/relationships/slideLayout" Target="../slideLayouts/slideLayout209.xml"/><Relationship Id="rId7" Type="http://schemas.openxmlformats.org/officeDocument/2006/relationships/slideLayout" Target="../slideLayouts/slideLayout210.xml"/><Relationship Id="rId8" Type="http://schemas.openxmlformats.org/officeDocument/2006/relationships/slideLayout" Target="../slideLayouts/slideLayout211.xml"/><Relationship Id="rId9" Type="http://schemas.openxmlformats.org/officeDocument/2006/relationships/slideLayout" Target="../slideLayouts/slideLayout212.xml"/><Relationship Id="rId10" Type="http://schemas.openxmlformats.org/officeDocument/2006/relationships/slideLayout" Target="../slideLayouts/slideLayout213.xml"/><Relationship Id="rId11" Type="http://schemas.openxmlformats.org/officeDocument/2006/relationships/slideLayout" Target="../slideLayouts/slideLayout214.xml"/><Relationship Id="rId12" Type="http://schemas.openxmlformats.org/officeDocument/2006/relationships/slideLayout" Target="../slideLayouts/slideLayout215.xml"/><Relationship Id="rId13" Type="http://schemas.openxmlformats.org/officeDocument/2006/relationships/slideLayout" Target="../slideLayouts/slideLayout216.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slideLayout" Target="../slideLayouts/slideLayout217.xml"/><Relationship Id="rId3" Type="http://schemas.openxmlformats.org/officeDocument/2006/relationships/slideLayout" Target="../slideLayouts/slideLayout218.xml"/><Relationship Id="rId4" Type="http://schemas.openxmlformats.org/officeDocument/2006/relationships/slideLayout" Target="../slideLayouts/slideLayout219.xml"/><Relationship Id="rId5" Type="http://schemas.openxmlformats.org/officeDocument/2006/relationships/slideLayout" Target="../slideLayouts/slideLayout220.xml"/><Relationship Id="rId6" Type="http://schemas.openxmlformats.org/officeDocument/2006/relationships/slideLayout" Target="../slideLayouts/slideLayout221.xml"/><Relationship Id="rId7" Type="http://schemas.openxmlformats.org/officeDocument/2006/relationships/slideLayout" Target="../slideLayouts/slideLayout222.xml"/><Relationship Id="rId8" Type="http://schemas.openxmlformats.org/officeDocument/2006/relationships/slideLayout" Target="../slideLayouts/slideLayout223.xml"/><Relationship Id="rId9" Type="http://schemas.openxmlformats.org/officeDocument/2006/relationships/slideLayout" Target="../slideLayouts/slideLayout224.xml"/><Relationship Id="rId10" Type="http://schemas.openxmlformats.org/officeDocument/2006/relationships/slideLayout" Target="../slideLayouts/slideLayout225.xml"/><Relationship Id="rId11" Type="http://schemas.openxmlformats.org/officeDocument/2006/relationships/slideLayout" Target="../slideLayouts/slideLayout226.xml"/><Relationship Id="rId12" Type="http://schemas.openxmlformats.org/officeDocument/2006/relationships/slideLayout" Target="../slideLayouts/slideLayout227.xml"/><Relationship Id="rId13" Type="http://schemas.openxmlformats.org/officeDocument/2006/relationships/slideLayout" Target="../slideLayouts/slideLayout22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slideLayout" Target="../slideLayouts/slideLayout229.xml"/><Relationship Id="rId3" Type="http://schemas.openxmlformats.org/officeDocument/2006/relationships/slideLayout" Target="../slideLayouts/slideLayout230.xml"/><Relationship Id="rId4" Type="http://schemas.openxmlformats.org/officeDocument/2006/relationships/slideLayout" Target="../slideLayouts/slideLayout231.xml"/><Relationship Id="rId5" Type="http://schemas.openxmlformats.org/officeDocument/2006/relationships/slideLayout" Target="../slideLayouts/slideLayout232.xml"/><Relationship Id="rId6" Type="http://schemas.openxmlformats.org/officeDocument/2006/relationships/slideLayout" Target="../slideLayouts/slideLayout233.xml"/><Relationship Id="rId7" Type="http://schemas.openxmlformats.org/officeDocument/2006/relationships/slideLayout" Target="../slideLayouts/slideLayout234.xml"/><Relationship Id="rId8" Type="http://schemas.openxmlformats.org/officeDocument/2006/relationships/slideLayout" Target="../slideLayouts/slideLayout235.xml"/><Relationship Id="rId9" Type="http://schemas.openxmlformats.org/officeDocument/2006/relationships/slideLayout" Target="../slideLayouts/slideLayout236.xml"/><Relationship Id="rId10" Type="http://schemas.openxmlformats.org/officeDocument/2006/relationships/slideLayout" Target="../slideLayouts/slideLayout237.xml"/><Relationship Id="rId11" Type="http://schemas.openxmlformats.org/officeDocument/2006/relationships/slideLayout" Target="../slideLayouts/slideLayout238.xml"/><Relationship Id="rId12" Type="http://schemas.openxmlformats.org/officeDocument/2006/relationships/slideLayout" Target="../slideLayouts/slideLayout239.xml"/><Relationship Id="rId13" Type="http://schemas.openxmlformats.org/officeDocument/2006/relationships/slideLayout" Target="../slideLayouts/slideLayout24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slideLayout" Target="../slideLayouts/slideLayout241.xml"/><Relationship Id="rId3" Type="http://schemas.openxmlformats.org/officeDocument/2006/relationships/slideLayout" Target="../slideLayouts/slideLayout242.xml"/><Relationship Id="rId4" Type="http://schemas.openxmlformats.org/officeDocument/2006/relationships/slideLayout" Target="../slideLayouts/slideLayout243.xml"/><Relationship Id="rId5" Type="http://schemas.openxmlformats.org/officeDocument/2006/relationships/slideLayout" Target="../slideLayouts/slideLayout244.xml"/><Relationship Id="rId6" Type="http://schemas.openxmlformats.org/officeDocument/2006/relationships/slideLayout" Target="../slideLayouts/slideLayout245.xml"/><Relationship Id="rId7" Type="http://schemas.openxmlformats.org/officeDocument/2006/relationships/slideLayout" Target="../slideLayouts/slideLayout246.xml"/><Relationship Id="rId8" Type="http://schemas.openxmlformats.org/officeDocument/2006/relationships/slideLayout" Target="../slideLayouts/slideLayout247.xml"/><Relationship Id="rId9" Type="http://schemas.openxmlformats.org/officeDocument/2006/relationships/slideLayout" Target="../slideLayouts/slideLayout248.xml"/><Relationship Id="rId10" Type="http://schemas.openxmlformats.org/officeDocument/2006/relationships/slideLayout" Target="../slideLayouts/slideLayout249.xml"/><Relationship Id="rId11" Type="http://schemas.openxmlformats.org/officeDocument/2006/relationships/slideLayout" Target="../slideLayouts/slideLayout250.xml"/><Relationship Id="rId12" Type="http://schemas.openxmlformats.org/officeDocument/2006/relationships/slideLayout" Target="../slideLayouts/slideLayout251.xml"/><Relationship Id="rId13" Type="http://schemas.openxmlformats.org/officeDocument/2006/relationships/slideLayout" Target="../slideLayouts/slideLayout252.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slideLayout" Target="../slideLayouts/slideLayout253.xml"/><Relationship Id="rId3" Type="http://schemas.openxmlformats.org/officeDocument/2006/relationships/slideLayout" Target="../slideLayouts/slideLayout254.xml"/><Relationship Id="rId4" Type="http://schemas.openxmlformats.org/officeDocument/2006/relationships/slideLayout" Target="../slideLayouts/slideLayout255.xml"/><Relationship Id="rId5" Type="http://schemas.openxmlformats.org/officeDocument/2006/relationships/slideLayout" Target="../slideLayouts/slideLayout256.xml"/><Relationship Id="rId6" Type="http://schemas.openxmlformats.org/officeDocument/2006/relationships/slideLayout" Target="../slideLayouts/slideLayout257.xml"/><Relationship Id="rId7" Type="http://schemas.openxmlformats.org/officeDocument/2006/relationships/slideLayout" Target="../slideLayouts/slideLayout258.xml"/><Relationship Id="rId8" Type="http://schemas.openxmlformats.org/officeDocument/2006/relationships/slideLayout" Target="../slideLayouts/slideLayout259.xml"/><Relationship Id="rId9" Type="http://schemas.openxmlformats.org/officeDocument/2006/relationships/slideLayout" Target="../slideLayouts/slideLayout260.xml"/><Relationship Id="rId10" Type="http://schemas.openxmlformats.org/officeDocument/2006/relationships/slideLayout" Target="../slideLayouts/slideLayout261.xml"/><Relationship Id="rId11" Type="http://schemas.openxmlformats.org/officeDocument/2006/relationships/slideLayout" Target="../slideLayouts/slideLayout262.xml"/><Relationship Id="rId12" Type="http://schemas.openxmlformats.org/officeDocument/2006/relationships/slideLayout" Target="../slideLayouts/slideLayout263.xml"/><Relationship Id="rId13" Type="http://schemas.openxmlformats.org/officeDocument/2006/relationships/slideLayout" Target="../slideLayouts/slideLayout264.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slideLayout" Target="../slideLayouts/slideLayout265.xml"/><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slideLayout" Target="../slideLayouts/slideLayout277.xml"/><Relationship Id="rId3" Type="http://schemas.openxmlformats.org/officeDocument/2006/relationships/slideLayout" Target="../slideLayouts/slideLayout278.xml"/><Relationship Id="rId4" Type="http://schemas.openxmlformats.org/officeDocument/2006/relationships/slideLayout" Target="../slideLayouts/slideLayout279.xml"/><Relationship Id="rId5" Type="http://schemas.openxmlformats.org/officeDocument/2006/relationships/slideLayout" Target="../slideLayouts/slideLayout280.xml"/><Relationship Id="rId6" Type="http://schemas.openxmlformats.org/officeDocument/2006/relationships/slideLayout" Target="../slideLayouts/slideLayout281.xml"/><Relationship Id="rId7" Type="http://schemas.openxmlformats.org/officeDocument/2006/relationships/slideLayout" Target="../slideLayouts/slideLayout282.xml"/><Relationship Id="rId8" Type="http://schemas.openxmlformats.org/officeDocument/2006/relationships/slideLayout" Target="../slideLayouts/slideLayout283.xml"/><Relationship Id="rId9" Type="http://schemas.openxmlformats.org/officeDocument/2006/relationships/slideLayout" Target="../slideLayouts/slideLayout284.xml"/><Relationship Id="rId10" Type="http://schemas.openxmlformats.org/officeDocument/2006/relationships/slideLayout" Target="../slideLayouts/slideLayout285.xml"/><Relationship Id="rId11" Type="http://schemas.openxmlformats.org/officeDocument/2006/relationships/slideLayout" Target="../slideLayouts/slideLayout286.xml"/><Relationship Id="rId12" Type="http://schemas.openxmlformats.org/officeDocument/2006/relationships/slideLayout" Target="../slideLayouts/slideLayout287.xml"/><Relationship Id="rId13" Type="http://schemas.openxmlformats.org/officeDocument/2006/relationships/slideLayout" Target="../slideLayouts/slideLayout288.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slideLayout" Target="../slideLayouts/slideLayout301.xml"/><Relationship Id="rId3" Type="http://schemas.openxmlformats.org/officeDocument/2006/relationships/slideLayout" Target="../slideLayouts/slideLayout302.xml"/><Relationship Id="rId4" Type="http://schemas.openxmlformats.org/officeDocument/2006/relationships/slideLayout" Target="../slideLayouts/slideLayout303.xml"/><Relationship Id="rId5" Type="http://schemas.openxmlformats.org/officeDocument/2006/relationships/slideLayout" Target="../slideLayouts/slideLayout304.xml"/><Relationship Id="rId6" Type="http://schemas.openxmlformats.org/officeDocument/2006/relationships/slideLayout" Target="../slideLayouts/slideLayout305.xml"/><Relationship Id="rId7" Type="http://schemas.openxmlformats.org/officeDocument/2006/relationships/slideLayout" Target="../slideLayouts/slideLayout306.xml"/><Relationship Id="rId8" Type="http://schemas.openxmlformats.org/officeDocument/2006/relationships/slideLayout" Target="../slideLayouts/slideLayout307.xml"/><Relationship Id="rId9" Type="http://schemas.openxmlformats.org/officeDocument/2006/relationships/slideLayout" Target="../slideLayouts/slideLayout308.xml"/><Relationship Id="rId10" Type="http://schemas.openxmlformats.org/officeDocument/2006/relationships/slideLayout" Target="../slideLayouts/slideLayout309.xml"/><Relationship Id="rId11" Type="http://schemas.openxmlformats.org/officeDocument/2006/relationships/slideLayout" Target="../slideLayouts/slideLayout310.xml"/><Relationship Id="rId12" Type="http://schemas.openxmlformats.org/officeDocument/2006/relationships/slideLayout" Target="../slideLayouts/slideLayout311.xml"/><Relationship Id="rId13" Type="http://schemas.openxmlformats.org/officeDocument/2006/relationships/slideLayout" Target="../slideLayouts/slideLayout31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226080"/>
            <a:ext cx="9071640" cy="946440"/>
          </a:xfrm>
          <a:prstGeom prst="rect">
            <a:avLst/>
          </a:prstGeom>
        </p:spPr>
        <p:txBody>
          <a:bodyPr lIns="0" rIns="0" tIns="0" bIns="0" anchor="ctr" anchorCtr="1"/>
          <a:p>
            <a:pPr algn="ctr"/>
            <a:endParaRPr b="0" lang="en-US" sz="4400" spc="-1" strike="noStrike">
              <a:latin typeface="Arial"/>
            </a:endParaRPr>
          </a:p>
        </p:txBody>
      </p:sp>
      <p:sp>
        <p:nvSpPr>
          <p:cNvPr id="1" name="PlaceHolder 2"/>
          <p:cNvSpPr>
            <a:spLocks noGrp="1"/>
          </p:cNvSpPr>
          <p:nvPr>
            <p:ph type="body"/>
          </p:nvPr>
        </p:nvSpPr>
        <p:spPr>
          <a:xfrm>
            <a:off x="504000" y="1326600"/>
            <a:ext cx="9071640" cy="3288240"/>
          </a:xfrm>
          <a:prstGeom prst="rect">
            <a:avLst/>
          </a:prstGeom>
        </p:spPr>
        <p:txBody>
          <a:bodyPr lIns="0" rIns="0" tIns="0" bIns="0">
            <a:normAutofit/>
          </a:bodyPr>
          <a:p>
            <a:pPr marL="432000" indent="-324000">
              <a:lnSpc>
                <a:spcPct val="100000"/>
              </a:lnSpc>
              <a:spcBef>
                <a:spcPts val="1414"/>
              </a:spcBef>
              <a:buClr>
                <a:srgbClr val="000000"/>
              </a:buClr>
              <a:buSzPct val="45000"/>
              <a:buFont typeface="Wingdings" charset="2"/>
              <a:buChar char=""/>
            </a:pPr>
            <a:r>
              <a:rPr b="0" lang="en-US" sz="3200" spc="-1" strike="noStrike">
                <a:solidFill>
                  <a:srgbClr val="000000"/>
                </a:solidFill>
                <a:latin typeface="Arial"/>
              </a:rPr>
              <a:t>Edit Master text styles</a:t>
            </a:r>
            <a:endParaRPr b="0" lang="en-US" sz="3200" spc="-1" strike="noStrike">
              <a:latin typeface="Arial"/>
            </a:endParaRPr>
          </a:p>
          <a:p>
            <a:pPr lvl="1" marL="685800" indent="-228600">
              <a:lnSpc>
                <a:spcPct val="90000"/>
              </a:lnSpc>
              <a:spcBef>
                <a:spcPts val="499"/>
              </a:spcBef>
              <a:buClr>
                <a:srgbClr val="000000"/>
              </a:buClr>
              <a:buSzPct val="75000"/>
              <a:buFont typeface="Symbol" charset="2"/>
              <a:buChar char=""/>
            </a:pPr>
            <a:r>
              <a:rPr b="0" lang="en-US" sz="2400" spc="-1" strike="noStrike">
                <a:solidFill>
                  <a:srgbClr val="000000"/>
                </a:solidFill>
                <a:latin typeface="Calibri"/>
              </a:rPr>
              <a:t>Second level</a:t>
            </a:r>
            <a:endParaRPr b="0" lang="en-US" sz="2400" spc="-1" strike="noStrike">
              <a:latin typeface="Arial"/>
            </a:endParaRPr>
          </a:p>
          <a:p>
            <a:pPr lvl="2" marL="1143000" indent="-228600">
              <a:lnSpc>
                <a:spcPct val="90000"/>
              </a:lnSpc>
              <a:spcBef>
                <a:spcPts val="499"/>
              </a:spcBef>
              <a:buClr>
                <a:srgbClr val="000000"/>
              </a:buClr>
              <a:buSzPct val="45000"/>
              <a:buFont typeface="Wingdings" charset="2"/>
              <a:buChar char=""/>
            </a:pPr>
            <a:r>
              <a:rPr b="0" lang="en-US" sz="2000" spc="-1" strike="noStrike">
                <a:solidFill>
                  <a:srgbClr val="000000"/>
                </a:solidFill>
                <a:latin typeface="Calibri"/>
              </a:rPr>
              <a:t>Third level</a:t>
            </a:r>
            <a:endParaRPr b="0" lang="en-US" sz="2000" spc="-1" strike="noStrike">
              <a:latin typeface="Arial"/>
            </a:endParaRPr>
          </a:p>
          <a:p>
            <a:pPr lvl="3" marL="1600200" indent="-228600">
              <a:lnSpc>
                <a:spcPct val="90000"/>
              </a:lnSpc>
              <a:spcBef>
                <a:spcPts val="499"/>
              </a:spcBef>
              <a:buClr>
                <a:srgbClr val="000000"/>
              </a:buClr>
              <a:buSzPct val="75000"/>
              <a:buFont typeface="Symbol" charset="2"/>
              <a:buChar char=""/>
            </a:pPr>
            <a:r>
              <a:rPr b="0" lang="en-US" sz="1800" spc="-1" strike="noStrike">
                <a:solidFill>
                  <a:srgbClr val="000000"/>
                </a:solidFill>
                <a:latin typeface="Calibri"/>
              </a:rPr>
              <a:t>Fourth level</a:t>
            </a:r>
            <a:endParaRPr b="0" lang="en-US" sz="1800" spc="-1" strike="noStrike">
              <a:latin typeface="Arial"/>
            </a:endParaRPr>
          </a:p>
          <a:p>
            <a:pPr lvl="4" marL="2057400" indent="-228600">
              <a:lnSpc>
                <a:spcPct val="90000"/>
              </a:lnSpc>
              <a:spcBef>
                <a:spcPts val="499"/>
              </a:spcBef>
              <a:buClr>
                <a:srgbClr val="000000"/>
              </a:buClr>
              <a:buSzPct val="45000"/>
              <a:buFont typeface="Wingdings" charset="2"/>
              <a:buChar char=""/>
            </a:pPr>
            <a:r>
              <a:rPr b="0" lang="en-US" sz="1800" spc="-1" strike="noStrike">
                <a:solidFill>
                  <a:srgbClr val="000000"/>
                </a:solidFill>
                <a:latin typeface="Calibri"/>
              </a:rPr>
              <a:t>Fifth level</a:t>
            </a:r>
            <a:endParaRPr b="0" lang="en-US" sz="1800" spc="-1" strike="noStrike">
              <a:latin typeface="Arial"/>
            </a:endParaRPr>
          </a:p>
        </p:txBody>
      </p:sp>
      <p:sp>
        <p:nvSpPr>
          <p:cNvPr id="2" name="PlaceHolder 3"/>
          <p:cNvSpPr>
            <a:spLocks noGrp="1"/>
          </p:cNvSpPr>
          <p:nvPr>
            <p:ph type="dt"/>
          </p:nvPr>
        </p:nvSpPr>
        <p:spPr>
          <a:xfrm>
            <a:off x="504000" y="5165280"/>
            <a:ext cx="2348280" cy="390600"/>
          </a:xfrm>
          <a:prstGeom prst="rect">
            <a:avLst/>
          </a:prstGeom>
        </p:spPr>
        <p:txBody>
          <a:bodyPr lIns="0" rIns="0" tIns="0" bIns="0"/>
          <a:p>
            <a:endParaRPr b="0" lang="en-US" sz="2400" spc="-1" strike="noStrike">
              <a:latin typeface="Times New Roman"/>
            </a:endParaRPr>
          </a:p>
        </p:txBody>
      </p:sp>
      <p:sp>
        <p:nvSpPr>
          <p:cNvPr id="3" name="PlaceHolder 4"/>
          <p:cNvSpPr>
            <a:spLocks noGrp="1"/>
          </p:cNvSpPr>
          <p:nvPr>
            <p:ph type="ftr"/>
          </p:nvPr>
        </p:nvSpPr>
        <p:spPr>
          <a:xfrm>
            <a:off x="3447360" y="5165280"/>
            <a:ext cx="3195000" cy="390600"/>
          </a:xfrm>
          <a:prstGeom prst="rect">
            <a:avLst/>
          </a:prstGeom>
        </p:spPr>
        <p:txBody>
          <a:bodyPr lIns="0" rIns="0" tIns="0" bIns="0" anchorCtr="1"/>
          <a:p>
            <a:pPr algn="ctr">
              <a:lnSpc>
                <a:spcPct val="100000"/>
              </a:lnSpc>
            </a:pPr>
            <a:r>
              <a:rPr b="0" lang="en-US" sz="1400" spc="-1" strike="noStrike">
                <a:solidFill>
                  <a:srgbClr val="000000"/>
                </a:solidFill>
                <a:latin typeface="Times New Roman"/>
                <a:ea typeface="DejaVu Sans"/>
              </a:rPr>
              <a:t>Astroparticle Physics - Part 4 Introduction to Dark Matter</a:t>
            </a:r>
            <a:endParaRPr b="0" lang="en-US" sz="1400" spc="-1" strike="noStrike">
              <a:latin typeface="Times New Roman"/>
            </a:endParaRPr>
          </a:p>
        </p:txBody>
      </p:sp>
      <p:sp>
        <p:nvSpPr>
          <p:cNvPr id="4" name="PlaceHolder 5"/>
          <p:cNvSpPr>
            <a:spLocks noGrp="1"/>
          </p:cNvSpPr>
          <p:nvPr>
            <p:ph type="sldNum"/>
          </p:nvPr>
        </p:nvSpPr>
        <p:spPr>
          <a:xfrm>
            <a:off x="7227360" y="5165280"/>
            <a:ext cx="2348280" cy="390600"/>
          </a:xfrm>
          <a:prstGeom prst="rect">
            <a:avLst/>
          </a:prstGeom>
        </p:spPr>
        <p:txBody>
          <a:bodyPr lIns="0" rIns="0" tIns="0" bIns="0"/>
          <a:p>
            <a:pPr algn="r">
              <a:lnSpc>
                <a:spcPct val="100000"/>
              </a:lnSpc>
            </a:pPr>
            <a:fld id="{E8D2FE0D-488B-4D58-8E53-DD6B78219981}" type="slidenum">
              <a:rPr b="0" lang="en-US" sz="1400" spc="-1" strike="noStrike">
                <a:solidFill>
                  <a:srgbClr val="000000"/>
                </a:solidFill>
                <a:latin typeface="Times New Roman"/>
                <a:ea typeface="DejaVu Sans"/>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72" name="PlaceHolder 1"/>
          <p:cNvSpPr>
            <a:spLocks noGrp="1"/>
          </p:cNvSpPr>
          <p:nvPr>
            <p:ph type="title"/>
          </p:nvPr>
        </p:nvSpPr>
        <p:spPr>
          <a:xfrm>
            <a:off x="693720" y="378000"/>
            <a:ext cx="3251160" cy="1324080"/>
          </a:xfrm>
          <a:prstGeom prst="rect">
            <a:avLst/>
          </a:prstGeom>
        </p:spPr>
        <p:txBody>
          <a:bodyPr lIns="0" rIns="0" tIns="0" bIns="0" anchor="b" anchorCtr="1"/>
          <a:p>
            <a:pPr algn="ctr">
              <a:lnSpc>
                <a:spcPct val="100000"/>
              </a:lnSpc>
            </a:pPr>
            <a:r>
              <a:rPr b="0" lang="en-US" sz="3200" spc="-1" strike="noStrike">
                <a:solidFill>
                  <a:srgbClr val="000000"/>
                </a:solidFill>
                <a:latin typeface="Arial"/>
              </a:rPr>
              <a:t>Click to edit Master title style</a:t>
            </a:r>
            <a:endParaRPr b="0" lang="en-US" sz="3200" spc="-1" strike="noStrike">
              <a:latin typeface="Arial"/>
            </a:endParaRPr>
          </a:p>
        </p:txBody>
      </p:sp>
      <p:sp>
        <p:nvSpPr>
          <p:cNvPr id="373" name="PlaceHolder 2"/>
          <p:cNvSpPr>
            <a:spLocks noGrp="1"/>
          </p:cNvSpPr>
          <p:nvPr>
            <p:ph type="title"/>
          </p:nvPr>
        </p:nvSpPr>
        <p:spPr>
          <a:xfrm>
            <a:off x="4286160" y="816120"/>
            <a:ext cx="5102280" cy="4030560"/>
          </a:xfrm>
          <a:prstGeom prst="rect">
            <a:avLst/>
          </a:prstGeom>
        </p:spPr>
        <p:txBody>
          <a:bodyPr lIns="0" rIns="0" tIns="0" bIns="0">
            <a:normAutofit/>
          </a:bodyPr>
          <a:p>
            <a:pPr algn="ctr"/>
            <a:endParaRPr b="0" lang="en-US" sz="4400" spc="-1" strike="noStrike">
              <a:latin typeface="Arial"/>
            </a:endParaRPr>
          </a:p>
        </p:txBody>
      </p:sp>
      <p:sp>
        <p:nvSpPr>
          <p:cNvPr id="374" name="PlaceHolder 3"/>
          <p:cNvSpPr>
            <a:spLocks noGrp="1"/>
          </p:cNvSpPr>
          <p:nvPr>
            <p:ph type="body"/>
          </p:nvPr>
        </p:nvSpPr>
        <p:spPr>
          <a:xfrm>
            <a:off x="693720" y="1701720"/>
            <a:ext cx="3251160" cy="3151080"/>
          </a:xfrm>
          <a:prstGeom prst="rect">
            <a:avLst/>
          </a:prstGeom>
        </p:spPr>
        <p:txBody>
          <a:bodyPr lIns="0" rIns="0" tIns="0" bIns="0">
            <a:normAutofit/>
          </a:bodyPr>
          <a:p>
            <a:pPr marL="432000" indent="-324000">
              <a:lnSpc>
                <a:spcPct val="100000"/>
              </a:lnSpc>
              <a:spcBef>
                <a:spcPts val="1414"/>
              </a:spcBef>
              <a:buClr>
                <a:srgbClr val="000000"/>
              </a:buClr>
              <a:buSzPct val="45000"/>
              <a:buFont typeface="Wingdings" charset="2"/>
              <a:buChar char=""/>
            </a:pPr>
            <a:r>
              <a:rPr b="0" lang="en-US" sz="1600" spc="-1" strike="noStrike">
                <a:solidFill>
                  <a:srgbClr val="000000"/>
                </a:solidFill>
                <a:latin typeface="Arial"/>
              </a:rPr>
              <a:t>Edit Master text styles</a:t>
            </a:r>
            <a:endParaRPr b="0" lang="en-US" sz="1600" spc="-1" strike="noStrike">
              <a:latin typeface="Arial"/>
            </a:endParaRPr>
          </a:p>
        </p:txBody>
      </p:sp>
      <p:sp>
        <p:nvSpPr>
          <p:cNvPr id="375" name="PlaceHolder 4"/>
          <p:cNvSpPr>
            <a:spLocks noGrp="1"/>
          </p:cNvSpPr>
          <p:nvPr>
            <p:ph type="dt"/>
          </p:nvPr>
        </p:nvSpPr>
        <p:spPr>
          <a:xfrm>
            <a:off x="504000" y="5165280"/>
            <a:ext cx="2348280" cy="390600"/>
          </a:xfrm>
          <a:prstGeom prst="rect">
            <a:avLst/>
          </a:prstGeom>
        </p:spPr>
        <p:txBody>
          <a:bodyPr lIns="0" rIns="0" tIns="0" bIns="0"/>
          <a:p>
            <a:endParaRPr b="0" lang="en-US" sz="2400" spc="-1" strike="noStrike">
              <a:latin typeface="Times New Roman"/>
            </a:endParaRPr>
          </a:p>
        </p:txBody>
      </p:sp>
      <p:sp>
        <p:nvSpPr>
          <p:cNvPr id="376" name="PlaceHolder 5"/>
          <p:cNvSpPr>
            <a:spLocks noGrp="1"/>
          </p:cNvSpPr>
          <p:nvPr>
            <p:ph type="ftr"/>
          </p:nvPr>
        </p:nvSpPr>
        <p:spPr>
          <a:xfrm>
            <a:off x="3447360" y="5165280"/>
            <a:ext cx="3195000" cy="390600"/>
          </a:xfrm>
          <a:prstGeom prst="rect">
            <a:avLst/>
          </a:prstGeom>
        </p:spPr>
        <p:txBody>
          <a:bodyPr lIns="0" rIns="0" tIns="0" bIns="0" anchorCtr="1"/>
          <a:p>
            <a:pPr algn="ctr">
              <a:lnSpc>
                <a:spcPct val="100000"/>
              </a:lnSpc>
            </a:pPr>
            <a:r>
              <a:rPr b="0" lang="en-US" sz="1400" spc="-1" strike="noStrike">
                <a:solidFill>
                  <a:srgbClr val="000000"/>
                </a:solidFill>
                <a:latin typeface="Times New Roman"/>
                <a:ea typeface="DejaVu Sans"/>
              </a:rPr>
              <a:t>Astroparticle Physics - Part 4 Introduction to Dark Matter</a:t>
            </a:r>
            <a:endParaRPr b="0" lang="en-US" sz="1400" spc="-1" strike="noStrike">
              <a:latin typeface="Times New Roman"/>
            </a:endParaRPr>
          </a:p>
        </p:txBody>
      </p:sp>
      <p:sp>
        <p:nvSpPr>
          <p:cNvPr id="377" name="PlaceHolder 6"/>
          <p:cNvSpPr>
            <a:spLocks noGrp="1"/>
          </p:cNvSpPr>
          <p:nvPr>
            <p:ph type="sldNum"/>
          </p:nvPr>
        </p:nvSpPr>
        <p:spPr>
          <a:xfrm>
            <a:off x="7227360" y="5165280"/>
            <a:ext cx="2348280" cy="390600"/>
          </a:xfrm>
          <a:prstGeom prst="rect">
            <a:avLst/>
          </a:prstGeom>
        </p:spPr>
        <p:txBody>
          <a:bodyPr lIns="0" rIns="0" tIns="0" bIns="0"/>
          <a:p>
            <a:pPr algn="r">
              <a:lnSpc>
                <a:spcPct val="100000"/>
              </a:lnSpc>
            </a:pPr>
            <a:fld id="{E66C8B63-6434-40F0-A2D6-1BDF0780D68B}" type="slidenum">
              <a:rPr b="0" lang="en-US" sz="1400" spc="-1" strike="noStrike">
                <a:solidFill>
                  <a:srgbClr val="000000"/>
                </a:solidFill>
                <a:latin typeface="Times New Roman"/>
                <a:ea typeface="DejaVu Sans"/>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4" name="PlaceHolder 1"/>
          <p:cNvSpPr>
            <a:spLocks noGrp="1"/>
          </p:cNvSpPr>
          <p:nvPr>
            <p:ph type="title"/>
          </p:nvPr>
        </p:nvSpPr>
        <p:spPr>
          <a:xfrm>
            <a:off x="504000" y="226080"/>
            <a:ext cx="9071640" cy="946440"/>
          </a:xfrm>
          <a:prstGeom prst="rect">
            <a:avLst/>
          </a:prstGeom>
        </p:spPr>
        <p:txBody>
          <a:bodyPr lIns="0" rIns="0" tIns="0" bIns="0" anchor="ctr" anchorCtr="1"/>
          <a:p>
            <a:pPr algn="ctr">
              <a:lnSpc>
                <a:spcPct val="100000"/>
              </a:lnSpc>
            </a:pPr>
            <a:r>
              <a:rPr b="0" lang="en-US" sz="4400" spc="-1" strike="noStrike">
                <a:solidFill>
                  <a:srgbClr val="000000"/>
                </a:solidFill>
                <a:latin typeface="Arial"/>
              </a:rPr>
              <a:t>Click to edit Master title style</a:t>
            </a:r>
            <a:endParaRPr b="0" lang="en-US" sz="4400" spc="-1" strike="noStrike">
              <a:latin typeface="Arial"/>
            </a:endParaRPr>
          </a:p>
        </p:txBody>
      </p:sp>
      <p:sp>
        <p:nvSpPr>
          <p:cNvPr id="415" name="PlaceHolder 2"/>
          <p:cNvSpPr>
            <a:spLocks noGrp="1"/>
          </p:cNvSpPr>
          <p:nvPr>
            <p:ph type="body"/>
          </p:nvPr>
        </p:nvSpPr>
        <p:spPr>
          <a:xfrm>
            <a:off x="504000" y="1326600"/>
            <a:ext cx="9071640" cy="3288240"/>
          </a:xfrm>
          <a:prstGeom prst="rect">
            <a:avLst/>
          </a:prstGeom>
        </p:spPr>
        <p:txBody>
          <a:bodyPr lIns="0" rIns="0" tIns="0" bIns="0" vert="vert">
            <a:normAutofit/>
          </a:bodyPr>
          <a:p>
            <a:pPr marL="432000" indent="-324000">
              <a:lnSpc>
                <a:spcPct val="100000"/>
              </a:lnSpc>
              <a:spcBef>
                <a:spcPts val="1414"/>
              </a:spcBef>
              <a:buClr>
                <a:srgbClr val="000000"/>
              </a:buClr>
              <a:buSzPct val="45000"/>
              <a:buFont typeface="Wingdings" charset="2"/>
              <a:buChar char=""/>
            </a:pPr>
            <a:r>
              <a:rPr b="0" lang="en-US" sz="3200" spc="-1" strike="noStrike">
                <a:solidFill>
                  <a:srgbClr val="000000"/>
                </a:solidFill>
                <a:latin typeface="Arial"/>
              </a:rPr>
              <a:t>Edit Master text styles</a:t>
            </a:r>
            <a:endParaRPr b="0" lang="en-US" sz="3200" spc="-1" strike="noStrike">
              <a:latin typeface="Arial"/>
            </a:endParaRPr>
          </a:p>
          <a:p>
            <a:pPr lvl="1" marL="685800" indent="-228600">
              <a:lnSpc>
                <a:spcPct val="90000"/>
              </a:lnSpc>
              <a:spcBef>
                <a:spcPts val="499"/>
              </a:spcBef>
              <a:buClr>
                <a:srgbClr val="000000"/>
              </a:buClr>
              <a:buSzPct val="75000"/>
              <a:buFont typeface="Symbol" charset="2"/>
              <a:buChar char=""/>
            </a:pPr>
            <a:r>
              <a:rPr b="0" lang="en-US" sz="2400" spc="-1" strike="noStrike">
                <a:solidFill>
                  <a:srgbClr val="000000"/>
                </a:solidFill>
                <a:latin typeface="Calibri"/>
              </a:rPr>
              <a:t>Second level</a:t>
            </a:r>
            <a:endParaRPr b="0" lang="en-US" sz="2400" spc="-1" strike="noStrike">
              <a:latin typeface="Arial"/>
            </a:endParaRPr>
          </a:p>
          <a:p>
            <a:pPr lvl="2" marL="1143000" indent="-228600">
              <a:lnSpc>
                <a:spcPct val="90000"/>
              </a:lnSpc>
              <a:spcBef>
                <a:spcPts val="499"/>
              </a:spcBef>
              <a:buClr>
                <a:srgbClr val="000000"/>
              </a:buClr>
              <a:buSzPct val="45000"/>
              <a:buFont typeface="Wingdings" charset="2"/>
              <a:buChar char=""/>
            </a:pPr>
            <a:r>
              <a:rPr b="0" lang="en-US" sz="2000" spc="-1" strike="noStrike">
                <a:solidFill>
                  <a:srgbClr val="000000"/>
                </a:solidFill>
                <a:latin typeface="Calibri"/>
              </a:rPr>
              <a:t>Third level</a:t>
            </a:r>
            <a:endParaRPr b="0" lang="en-US" sz="2000" spc="-1" strike="noStrike">
              <a:latin typeface="Arial"/>
            </a:endParaRPr>
          </a:p>
          <a:p>
            <a:pPr lvl="3" marL="1600200" indent="-228600">
              <a:lnSpc>
                <a:spcPct val="90000"/>
              </a:lnSpc>
              <a:spcBef>
                <a:spcPts val="499"/>
              </a:spcBef>
              <a:buClr>
                <a:srgbClr val="000000"/>
              </a:buClr>
              <a:buSzPct val="75000"/>
              <a:buFont typeface="Symbol" charset="2"/>
              <a:buChar char=""/>
            </a:pPr>
            <a:r>
              <a:rPr b="0" lang="en-US" sz="1800" spc="-1" strike="noStrike">
                <a:solidFill>
                  <a:srgbClr val="000000"/>
                </a:solidFill>
                <a:latin typeface="Calibri"/>
              </a:rPr>
              <a:t>Fourth level</a:t>
            </a:r>
            <a:endParaRPr b="0" lang="en-US" sz="1800" spc="-1" strike="noStrike">
              <a:latin typeface="Arial"/>
            </a:endParaRPr>
          </a:p>
          <a:p>
            <a:pPr lvl="4" marL="2057400" indent="-228600">
              <a:lnSpc>
                <a:spcPct val="90000"/>
              </a:lnSpc>
              <a:spcBef>
                <a:spcPts val="499"/>
              </a:spcBef>
              <a:buClr>
                <a:srgbClr val="000000"/>
              </a:buClr>
              <a:buSzPct val="45000"/>
              <a:buFont typeface="Wingdings" charset="2"/>
              <a:buChar char=""/>
            </a:pPr>
            <a:r>
              <a:rPr b="0" lang="en-US" sz="1800" spc="-1" strike="noStrike">
                <a:solidFill>
                  <a:srgbClr val="000000"/>
                </a:solidFill>
                <a:latin typeface="Calibri"/>
              </a:rPr>
              <a:t>Fifth level</a:t>
            </a:r>
            <a:endParaRPr b="0" lang="en-US" sz="1800" spc="-1" strike="noStrike">
              <a:latin typeface="Arial"/>
            </a:endParaRPr>
          </a:p>
        </p:txBody>
      </p:sp>
      <p:sp>
        <p:nvSpPr>
          <p:cNvPr id="416" name="PlaceHolder 3"/>
          <p:cNvSpPr>
            <a:spLocks noGrp="1"/>
          </p:cNvSpPr>
          <p:nvPr>
            <p:ph type="dt"/>
          </p:nvPr>
        </p:nvSpPr>
        <p:spPr>
          <a:xfrm>
            <a:off x="504000" y="5165280"/>
            <a:ext cx="2348280" cy="390600"/>
          </a:xfrm>
          <a:prstGeom prst="rect">
            <a:avLst/>
          </a:prstGeom>
        </p:spPr>
        <p:txBody>
          <a:bodyPr lIns="0" rIns="0" tIns="0" bIns="0"/>
          <a:p>
            <a:endParaRPr b="0" lang="en-US" sz="2400" spc="-1" strike="noStrike">
              <a:latin typeface="Times New Roman"/>
            </a:endParaRPr>
          </a:p>
        </p:txBody>
      </p:sp>
      <p:sp>
        <p:nvSpPr>
          <p:cNvPr id="417" name="PlaceHolder 4"/>
          <p:cNvSpPr>
            <a:spLocks noGrp="1"/>
          </p:cNvSpPr>
          <p:nvPr>
            <p:ph type="ftr"/>
          </p:nvPr>
        </p:nvSpPr>
        <p:spPr>
          <a:xfrm>
            <a:off x="3447360" y="5165280"/>
            <a:ext cx="3195000" cy="390600"/>
          </a:xfrm>
          <a:prstGeom prst="rect">
            <a:avLst/>
          </a:prstGeom>
        </p:spPr>
        <p:txBody>
          <a:bodyPr lIns="0" rIns="0" tIns="0" bIns="0" anchorCtr="1"/>
          <a:p>
            <a:pPr algn="ctr">
              <a:lnSpc>
                <a:spcPct val="100000"/>
              </a:lnSpc>
            </a:pPr>
            <a:r>
              <a:rPr b="0" lang="en-US" sz="1400" spc="-1" strike="noStrike">
                <a:solidFill>
                  <a:srgbClr val="000000"/>
                </a:solidFill>
                <a:latin typeface="Times New Roman"/>
                <a:ea typeface="DejaVu Sans"/>
              </a:rPr>
              <a:t>Astroparticle Physics - Part 4 Introduction to Dark Matter</a:t>
            </a:r>
            <a:endParaRPr b="0" lang="en-US" sz="1400" spc="-1" strike="noStrike">
              <a:latin typeface="Times New Roman"/>
            </a:endParaRPr>
          </a:p>
        </p:txBody>
      </p:sp>
      <p:sp>
        <p:nvSpPr>
          <p:cNvPr id="418" name="PlaceHolder 5"/>
          <p:cNvSpPr>
            <a:spLocks noGrp="1"/>
          </p:cNvSpPr>
          <p:nvPr>
            <p:ph type="sldNum"/>
          </p:nvPr>
        </p:nvSpPr>
        <p:spPr>
          <a:xfrm>
            <a:off x="7227360" y="5165280"/>
            <a:ext cx="2348280" cy="390600"/>
          </a:xfrm>
          <a:prstGeom prst="rect">
            <a:avLst/>
          </a:prstGeom>
        </p:spPr>
        <p:txBody>
          <a:bodyPr lIns="0" rIns="0" tIns="0" bIns="0"/>
          <a:p>
            <a:pPr algn="r">
              <a:lnSpc>
                <a:spcPct val="100000"/>
              </a:lnSpc>
            </a:pPr>
            <a:fld id="{FF291635-C3EE-4105-8E13-FD21445B467E}" type="slidenum">
              <a:rPr b="0" lang="en-US" sz="1400" spc="-1" strike="noStrike">
                <a:solidFill>
                  <a:srgbClr val="000000"/>
                </a:solidFill>
                <a:latin typeface="Times New Roman"/>
                <a:ea typeface="DejaVu Sans"/>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55" name="PlaceHolder 1"/>
          <p:cNvSpPr>
            <a:spLocks noGrp="1"/>
          </p:cNvSpPr>
          <p:nvPr>
            <p:ph type="title"/>
          </p:nvPr>
        </p:nvSpPr>
        <p:spPr>
          <a:xfrm>
            <a:off x="7308720" y="225360"/>
            <a:ext cx="2266920" cy="4389480"/>
          </a:xfrm>
          <a:prstGeom prst="rect">
            <a:avLst/>
          </a:prstGeom>
        </p:spPr>
        <p:txBody>
          <a:bodyPr lIns="0" rIns="0" tIns="0" bIns="0" anchor="ctr" anchorCtr="1" vert="vert"/>
          <a:p>
            <a:pPr algn="ctr">
              <a:lnSpc>
                <a:spcPct val="100000"/>
              </a:lnSpc>
            </a:pPr>
            <a:r>
              <a:rPr b="0" lang="en-US" sz="4400" spc="-1" strike="noStrike">
                <a:solidFill>
                  <a:srgbClr val="000000"/>
                </a:solidFill>
                <a:latin typeface="Arial"/>
              </a:rPr>
              <a:t>Click to edit Master title style</a:t>
            </a:r>
            <a:endParaRPr b="0" lang="en-US" sz="4400" spc="-1" strike="noStrike">
              <a:latin typeface="Arial"/>
            </a:endParaRPr>
          </a:p>
        </p:txBody>
      </p:sp>
      <p:sp>
        <p:nvSpPr>
          <p:cNvPr id="456" name="PlaceHolder 2"/>
          <p:cNvSpPr>
            <a:spLocks noGrp="1"/>
          </p:cNvSpPr>
          <p:nvPr>
            <p:ph type="body"/>
          </p:nvPr>
        </p:nvSpPr>
        <p:spPr>
          <a:xfrm>
            <a:off x="503280" y="225360"/>
            <a:ext cx="6653160" cy="4389480"/>
          </a:xfrm>
          <a:prstGeom prst="rect">
            <a:avLst/>
          </a:prstGeom>
        </p:spPr>
        <p:txBody>
          <a:bodyPr lIns="0" rIns="0" tIns="0" bIns="0" vert="vert">
            <a:normAutofit/>
          </a:bodyPr>
          <a:p>
            <a:pPr marL="432000" indent="-324000">
              <a:lnSpc>
                <a:spcPct val="100000"/>
              </a:lnSpc>
              <a:spcBef>
                <a:spcPts val="1414"/>
              </a:spcBef>
              <a:buClr>
                <a:srgbClr val="000000"/>
              </a:buClr>
              <a:buSzPct val="45000"/>
              <a:buFont typeface="Wingdings" charset="2"/>
              <a:buChar char=""/>
            </a:pPr>
            <a:r>
              <a:rPr b="0" lang="en-US" sz="3200" spc="-1" strike="noStrike">
                <a:solidFill>
                  <a:srgbClr val="000000"/>
                </a:solidFill>
                <a:latin typeface="Arial"/>
              </a:rPr>
              <a:t>Edit Master text styles</a:t>
            </a:r>
            <a:endParaRPr b="0" lang="en-US" sz="3200" spc="-1" strike="noStrike">
              <a:latin typeface="Arial"/>
            </a:endParaRPr>
          </a:p>
          <a:p>
            <a:pPr lvl="1" marL="685800" indent="-228600">
              <a:lnSpc>
                <a:spcPct val="90000"/>
              </a:lnSpc>
              <a:spcBef>
                <a:spcPts val="499"/>
              </a:spcBef>
              <a:buClr>
                <a:srgbClr val="000000"/>
              </a:buClr>
              <a:buSzPct val="75000"/>
              <a:buFont typeface="Symbol" charset="2"/>
              <a:buChar char=""/>
            </a:pPr>
            <a:r>
              <a:rPr b="0" lang="en-US" sz="2400" spc="-1" strike="noStrike">
                <a:solidFill>
                  <a:srgbClr val="000000"/>
                </a:solidFill>
                <a:latin typeface="Calibri"/>
              </a:rPr>
              <a:t>Second level</a:t>
            </a:r>
            <a:endParaRPr b="0" lang="en-US" sz="2400" spc="-1" strike="noStrike">
              <a:latin typeface="Arial"/>
            </a:endParaRPr>
          </a:p>
          <a:p>
            <a:pPr lvl="2" marL="1143000" indent="-228600">
              <a:lnSpc>
                <a:spcPct val="90000"/>
              </a:lnSpc>
              <a:spcBef>
                <a:spcPts val="499"/>
              </a:spcBef>
              <a:buClr>
                <a:srgbClr val="000000"/>
              </a:buClr>
              <a:buSzPct val="45000"/>
              <a:buFont typeface="Wingdings" charset="2"/>
              <a:buChar char=""/>
            </a:pPr>
            <a:r>
              <a:rPr b="0" lang="en-US" sz="2000" spc="-1" strike="noStrike">
                <a:solidFill>
                  <a:srgbClr val="000000"/>
                </a:solidFill>
                <a:latin typeface="Calibri"/>
              </a:rPr>
              <a:t>Third level</a:t>
            </a:r>
            <a:endParaRPr b="0" lang="en-US" sz="2000" spc="-1" strike="noStrike">
              <a:latin typeface="Arial"/>
            </a:endParaRPr>
          </a:p>
          <a:p>
            <a:pPr lvl="3" marL="1600200" indent="-228600">
              <a:lnSpc>
                <a:spcPct val="90000"/>
              </a:lnSpc>
              <a:spcBef>
                <a:spcPts val="499"/>
              </a:spcBef>
              <a:buClr>
                <a:srgbClr val="000000"/>
              </a:buClr>
              <a:buSzPct val="75000"/>
              <a:buFont typeface="Symbol" charset="2"/>
              <a:buChar char=""/>
            </a:pPr>
            <a:r>
              <a:rPr b="0" lang="en-US" sz="1800" spc="-1" strike="noStrike">
                <a:solidFill>
                  <a:srgbClr val="000000"/>
                </a:solidFill>
                <a:latin typeface="Calibri"/>
              </a:rPr>
              <a:t>Fourth level</a:t>
            </a:r>
            <a:endParaRPr b="0" lang="en-US" sz="1800" spc="-1" strike="noStrike">
              <a:latin typeface="Arial"/>
            </a:endParaRPr>
          </a:p>
          <a:p>
            <a:pPr lvl="4" marL="2057400" indent="-228600">
              <a:lnSpc>
                <a:spcPct val="90000"/>
              </a:lnSpc>
              <a:spcBef>
                <a:spcPts val="499"/>
              </a:spcBef>
              <a:buClr>
                <a:srgbClr val="000000"/>
              </a:buClr>
              <a:buSzPct val="45000"/>
              <a:buFont typeface="Wingdings" charset="2"/>
              <a:buChar char=""/>
            </a:pPr>
            <a:r>
              <a:rPr b="0" lang="en-US" sz="1800" spc="-1" strike="noStrike">
                <a:solidFill>
                  <a:srgbClr val="000000"/>
                </a:solidFill>
                <a:latin typeface="Calibri"/>
              </a:rPr>
              <a:t>Fifth level</a:t>
            </a:r>
            <a:endParaRPr b="0" lang="en-US" sz="1800" spc="-1" strike="noStrike">
              <a:latin typeface="Arial"/>
            </a:endParaRPr>
          </a:p>
        </p:txBody>
      </p:sp>
      <p:sp>
        <p:nvSpPr>
          <p:cNvPr id="457" name="PlaceHolder 3"/>
          <p:cNvSpPr>
            <a:spLocks noGrp="1"/>
          </p:cNvSpPr>
          <p:nvPr>
            <p:ph type="dt"/>
          </p:nvPr>
        </p:nvSpPr>
        <p:spPr>
          <a:xfrm>
            <a:off x="504000" y="5165280"/>
            <a:ext cx="2348280" cy="390600"/>
          </a:xfrm>
          <a:prstGeom prst="rect">
            <a:avLst/>
          </a:prstGeom>
        </p:spPr>
        <p:txBody>
          <a:bodyPr lIns="0" rIns="0" tIns="0" bIns="0"/>
          <a:p>
            <a:endParaRPr b="0" lang="en-US" sz="2400" spc="-1" strike="noStrike">
              <a:latin typeface="Times New Roman"/>
            </a:endParaRPr>
          </a:p>
        </p:txBody>
      </p:sp>
      <p:sp>
        <p:nvSpPr>
          <p:cNvPr id="458" name="PlaceHolder 4"/>
          <p:cNvSpPr>
            <a:spLocks noGrp="1"/>
          </p:cNvSpPr>
          <p:nvPr>
            <p:ph type="ftr"/>
          </p:nvPr>
        </p:nvSpPr>
        <p:spPr>
          <a:xfrm>
            <a:off x="3447360" y="5165280"/>
            <a:ext cx="3195000" cy="390600"/>
          </a:xfrm>
          <a:prstGeom prst="rect">
            <a:avLst/>
          </a:prstGeom>
        </p:spPr>
        <p:txBody>
          <a:bodyPr lIns="0" rIns="0" tIns="0" bIns="0" anchorCtr="1"/>
          <a:p>
            <a:pPr algn="ctr">
              <a:lnSpc>
                <a:spcPct val="100000"/>
              </a:lnSpc>
            </a:pPr>
            <a:r>
              <a:rPr b="0" lang="en-US" sz="1400" spc="-1" strike="noStrike">
                <a:solidFill>
                  <a:srgbClr val="000000"/>
                </a:solidFill>
                <a:latin typeface="Times New Roman"/>
                <a:ea typeface="DejaVu Sans"/>
              </a:rPr>
              <a:t>Astroparticle Physics - Part 4 Introduction to Dark Matter</a:t>
            </a:r>
            <a:endParaRPr b="0" lang="en-US" sz="1400" spc="-1" strike="noStrike">
              <a:latin typeface="Times New Roman"/>
            </a:endParaRPr>
          </a:p>
        </p:txBody>
      </p:sp>
      <p:sp>
        <p:nvSpPr>
          <p:cNvPr id="459" name="PlaceHolder 5"/>
          <p:cNvSpPr>
            <a:spLocks noGrp="1"/>
          </p:cNvSpPr>
          <p:nvPr>
            <p:ph type="sldNum"/>
          </p:nvPr>
        </p:nvSpPr>
        <p:spPr>
          <a:xfrm>
            <a:off x="7227360" y="5165280"/>
            <a:ext cx="2348280" cy="390600"/>
          </a:xfrm>
          <a:prstGeom prst="rect">
            <a:avLst/>
          </a:prstGeom>
        </p:spPr>
        <p:txBody>
          <a:bodyPr lIns="0" rIns="0" tIns="0" bIns="0"/>
          <a:p>
            <a:pPr algn="r">
              <a:lnSpc>
                <a:spcPct val="100000"/>
              </a:lnSpc>
            </a:pPr>
            <a:fld id="{74C22198-7093-4A80-B64D-177CC16E5C65}" type="slidenum">
              <a:rPr b="0" lang="en-US" sz="1400" spc="-1" strike="noStrike">
                <a:solidFill>
                  <a:srgbClr val="000000"/>
                </a:solidFill>
                <a:latin typeface="Times New Roman"/>
                <a:ea typeface="DejaVu Sans"/>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96" name="CustomShape 1"/>
          <p:cNvSpPr/>
          <p:nvPr/>
        </p:nvSpPr>
        <p:spPr>
          <a:xfrm>
            <a:off x="113400" y="5280120"/>
            <a:ext cx="9826560" cy="351360"/>
          </a:xfrm>
          <a:custGeom>
            <a:avLst/>
            <a:gdLst/>
            <a:ahLst/>
            <a:rect l="l" t="t" r="r" b="b"/>
            <a:pathLst>
              <a:path w="603496" h="21600">
                <a:moveTo>
                  <a:pt x="3600" y="0"/>
                </a:moveTo>
                <a:lnTo>
                  <a:pt x="0" y="18000"/>
                </a:lnTo>
                <a:lnTo>
                  <a:pt x="599896" y="21600"/>
                </a:lnTo>
                <a:lnTo>
                  <a:pt x="603496" y="3600"/>
                </a:lnTo>
                <a:close/>
              </a:path>
            </a:pathLst>
          </a:custGeom>
          <a:gradFill rotWithShape="0">
            <a:gsLst>
              <a:gs pos="0">
                <a:srgbClr val="83d3ff"/>
              </a:gs>
              <a:gs pos="100000">
                <a:srgbClr val="b5e2ff"/>
              </a:gs>
            </a:gsLst>
            <a:lin ang="0"/>
          </a:gradFill>
          <a:ln w="12600">
            <a:solidFill>
              <a:srgbClr val="41719c"/>
            </a:solidFill>
            <a:miter/>
          </a:ln>
        </p:spPr>
        <p:style>
          <a:lnRef idx="0"/>
          <a:fillRef idx="0"/>
          <a:effectRef idx="0"/>
          <a:fontRef idx="minor"/>
        </p:style>
      </p:sp>
      <p:sp>
        <p:nvSpPr>
          <p:cNvPr id="497" name="PlaceHolder 2"/>
          <p:cNvSpPr>
            <a:spLocks noGrp="1"/>
          </p:cNvSpPr>
          <p:nvPr>
            <p:ph type="ftr"/>
          </p:nvPr>
        </p:nvSpPr>
        <p:spPr>
          <a:xfrm>
            <a:off x="249840" y="5343840"/>
            <a:ext cx="5469480" cy="390600"/>
          </a:xfrm>
          <a:prstGeom prst="rect">
            <a:avLst/>
          </a:prstGeom>
        </p:spPr>
        <p:txBody>
          <a:bodyPr lIns="0" rIns="0" tIns="0" bIns="0"/>
          <a:p>
            <a:pPr>
              <a:lnSpc>
                <a:spcPct val="100000"/>
              </a:lnSpc>
            </a:pPr>
            <a:r>
              <a:rPr b="0" lang="fr-FR" sz="1400" spc="-1" strike="noStrike">
                <a:solidFill>
                  <a:srgbClr val="000000"/>
                </a:solidFill>
                <a:latin typeface="Gill Sans MT"/>
                <a:ea typeface="DejaVu Sans"/>
              </a:rPr>
              <a:t>Astroparticle Physics - Part 4 Introduction to Dark Matter</a:t>
            </a:r>
            <a:endParaRPr b="0" lang="en-US" sz="1400" spc="-1" strike="noStrike">
              <a:latin typeface="Times New Roman"/>
            </a:endParaRPr>
          </a:p>
        </p:txBody>
      </p:sp>
      <p:sp>
        <p:nvSpPr>
          <p:cNvPr id="498" name="PlaceHolder 3"/>
          <p:cNvSpPr>
            <a:spLocks noGrp="1"/>
          </p:cNvSpPr>
          <p:nvPr>
            <p:ph type="sldNum"/>
          </p:nvPr>
        </p:nvSpPr>
        <p:spPr>
          <a:xfrm>
            <a:off x="7428600" y="5326920"/>
            <a:ext cx="2348280" cy="390600"/>
          </a:xfrm>
          <a:prstGeom prst="rect">
            <a:avLst/>
          </a:prstGeom>
        </p:spPr>
        <p:txBody>
          <a:bodyPr lIns="0" rIns="0" tIns="0" bIns="0"/>
          <a:p>
            <a:pPr algn="r">
              <a:lnSpc>
                <a:spcPct val="100000"/>
              </a:lnSpc>
            </a:pPr>
            <a:fld id="{03D5D508-30C0-47D1-AFCB-44703C48A94D}" type="slidenum">
              <a:rPr b="0" lang="en-US" sz="1400" spc="-1" strike="noStrike">
                <a:solidFill>
                  <a:srgbClr val="000000"/>
                </a:solidFill>
                <a:latin typeface="Gill Sans MT"/>
                <a:ea typeface="DejaVu Sans"/>
              </a:rPr>
              <a:t>&lt;number&gt;</a:t>
            </a:fld>
            <a:endParaRPr b="0" lang="en-US" sz="1400" spc="-1" strike="noStrike">
              <a:latin typeface="Times New Roman"/>
            </a:endParaRPr>
          </a:p>
        </p:txBody>
      </p:sp>
      <p:sp>
        <p:nvSpPr>
          <p:cNvPr id="499" name="CustomShape 4"/>
          <p:cNvSpPr/>
          <p:nvPr/>
        </p:nvSpPr>
        <p:spPr>
          <a:xfrm>
            <a:off x="113400" y="102240"/>
            <a:ext cx="9826560" cy="351360"/>
          </a:xfrm>
          <a:custGeom>
            <a:avLst/>
            <a:gdLst/>
            <a:ahLst/>
            <a:rect l="l" t="t" r="r" b="b"/>
            <a:pathLst>
              <a:path w="603496" h="21600">
                <a:moveTo>
                  <a:pt x="3600" y="0"/>
                </a:moveTo>
                <a:lnTo>
                  <a:pt x="0" y="18000"/>
                </a:lnTo>
                <a:lnTo>
                  <a:pt x="599896" y="21600"/>
                </a:lnTo>
                <a:lnTo>
                  <a:pt x="603496" y="3600"/>
                </a:lnTo>
                <a:close/>
              </a:path>
            </a:pathLst>
          </a:custGeom>
          <a:gradFill rotWithShape="0">
            <a:gsLst>
              <a:gs pos="0">
                <a:srgbClr val="83d3ff"/>
              </a:gs>
              <a:gs pos="100000">
                <a:srgbClr val="b5e2ff"/>
              </a:gs>
            </a:gsLst>
            <a:lin ang="10800000"/>
          </a:gradFill>
          <a:ln w="12600">
            <a:solidFill>
              <a:srgbClr val="41719c"/>
            </a:solidFill>
            <a:miter/>
          </a:ln>
        </p:spPr>
        <p:style>
          <a:lnRef idx="0"/>
          <a:fillRef idx="0"/>
          <a:effectRef idx="0"/>
          <a:fontRef idx="minor"/>
        </p:style>
      </p:sp>
      <p:sp>
        <p:nvSpPr>
          <p:cNvPr id="500" name="PlaceHolder 5"/>
          <p:cNvSpPr>
            <a:spLocks noGrp="1"/>
          </p:cNvSpPr>
          <p:nvPr>
            <p:ph type="title"/>
          </p:nvPr>
        </p:nvSpPr>
        <p:spPr>
          <a:xfrm>
            <a:off x="504000" y="226080"/>
            <a:ext cx="9072000" cy="946440"/>
          </a:xfrm>
          <a:prstGeom prst="rect">
            <a:avLst/>
          </a:prstGeom>
        </p:spPr>
        <p:txBody>
          <a:bodyPr lIns="0" rIns="0" tIns="0" bIns="0" anchor="ctr" anchorCtr="1"/>
          <a:p>
            <a:pPr algn="ctr"/>
            <a:endParaRPr b="0" lang="en-US" sz="4400" spc="-1" strike="noStrike">
              <a:latin typeface="Arial"/>
            </a:endParaRPr>
          </a:p>
        </p:txBody>
      </p:sp>
      <p:sp>
        <p:nvSpPr>
          <p:cNvPr id="501" name="PlaceHolder 6"/>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clrMap bg1="lt1" bg2="lt2" tx1="dk1" tx2="dk2" accent1="accent1" accent2="accent2" accent3="accent3" accent4="accent4" accent5="accent5" accent6="accent6" hlink="hlink" folHlink="folHlink"/>
  <p:sldLayoutIdLst>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38" name="CustomShape 1"/>
          <p:cNvSpPr/>
          <p:nvPr/>
        </p:nvSpPr>
        <p:spPr>
          <a:xfrm>
            <a:off x="113400" y="5280120"/>
            <a:ext cx="9826560" cy="351360"/>
          </a:xfrm>
          <a:custGeom>
            <a:avLst/>
            <a:gdLst/>
            <a:ahLst/>
            <a:rect l="l" t="t" r="r" b="b"/>
            <a:pathLst>
              <a:path w="603496" h="21600">
                <a:moveTo>
                  <a:pt x="3600" y="0"/>
                </a:moveTo>
                <a:lnTo>
                  <a:pt x="0" y="18000"/>
                </a:lnTo>
                <a:lnTo>
                  <a:pt x="599896" y="21600"/>
                </a:lnTo>
                <a:lnTo>
                  <a:pt x="603496" y="3600"/>
                </a:lnTo>
                <a:close/>
              </a:path>
            </a:pathLst>
          </a:custGeom>
          <a:solidFill>
            <a:srgbClr val="ffff66"/>
          </a:solidFill>
          <a:ln w="12600">
            <a:solidFill>
              <a:srgbClr val="000000"/>
            </a:solidFill>
            <a:miter/>
          </a:ln>
        </p:spPr>
        <p:style>
          <a:lnRef idx="0"/>
          <a:fillRef idx="0"/>
          <a:effectRef idx="0"/>
          <a:fontRef idx="minor"/>
        </p:style>
      </p:sp>
      <p:sp>
        <p:nvSpPr>
          <p:cNvPr id="539" name="PlaceHolder 2"/>
          <p:cNvSpPr>
            <a:spLocks noGrp="1"/>
          </p:cNvSpPr>
          <p:nvPr>
            <p:ph type="ftr"/>
          </p:nvPr>
        </p:nvSpPr>
        <p:spPr>
          <a:xfrm>
            <a:off x="249840" y="5343840"/>
            <a:ext cx="5469480" cy="390600"/>
          </a:xfrm>
          <a:prstGeom prst="rect">
            <a:avLst/>
          </a:prstGeom>
        </p:spPr>
        <p:txBody>
          <a:bodyPr lIns="0" rIns="0" tIns="0" bIns="0"/>
          <a:p>
            <a:pPr>
              <a:lnSpc>
                <a:spcPct val="100000"/>
              </a:lnSpc>
            </a:pPr>
            <a:r>
              <a:rPr b="0" lang="fr-FR" sz="1400" spc="-1" strike="noStrike">
                <a:solidFill>
                  <a:srgbClr val="000000"/>
                </a:solidFill>
                <a:latin typeface="Gill Sans MT"/>
                <a:ea typeface="DejaVu Sans"/>
              </a:rPr>
              <a:t>Astroparticle Physics - Part 4 Introduction to Dark Matter</a:t>
            </a:r>
            <a:endParaRPr b="0" lang="en-US" sz="1400" spc="-1" strike="noStrike">
              <a:latin typeface="Times New Roman"/>
            </a:endParaRPr>
          </a:p>
        </p:txBody>
      </p:sp>
      <p:sp>
        <p:nvSpPr>
          <p:cNvPr id="540" name="PlaceHolder 3"/>
          <p:cNvSpPr>
            <a:spLocks noGrp="1"/>
          </p:cNvSpPr>
          <p:nvPr>
            <p:ph type="sldNum"/>
          </p:nvPr>
        </p:nvSpPr>
        <p:spPr>
          <a:xfrm>
            <a:off x="7428600" y="5326920"/>
            <a:ext cx="2348280" cy="390600"/>
          </a:xfrm>
          <a:prstGeom prst="rect">
            <a:avLst/>
          </a:prstGeom>
        </p:spPr>
        <p:txBody>
          <a:bodyPr lIns="0" rIns="0" tIns="0" bIns="0"/>
          <a:p>
            <a:pPr algn="r">
              <a:lnSpc>
                <a:spcPct val="100000"/>
              </a:lnSpc>
            </a:pPr>
            <a:fld id="{78B44EFF-A80F-4C52-836A-2F32F1A1F942}" type="slidenum">
              <a:rPr b="0" lang="en-US" sz="1400" spc="-1" strike="noStrike">
                <a:solidFill>
                  <a:srgbClr val="000000"/>
                </a:solidFill>
                <a:latin typeface="Gill Sans MT"/>
                <a:ea typeface="DejaVu Sans"/>
              </a:rPr>
              <a:t>&lt;number&gt;</a:t>
            </a:fld>
            <a:endParaRPr b="0" lang="en-US" sz="1400" spc="-1" strike="noStrike">
              <a:latin typeface="Times New Roman"/>
            </a:endParaRPr>
          </a:p>
        </p:txBody>
      </p:sp>
      <p:sp>
        <p:nvSpPr>
          <p:cNvPr id="541" name="CustomShape 4"/>
          <p:cNvSpPr/>
          <p:nvPr/>
        </p:nvSpPr>
        <p:spPr>
          <a:xfrm>
            <a:off x="113400" y="102240"/>
            <a:ext cx="9826560" cy="351360"/>
          </a:xfrm>
          <a:custGeom>
            <a:avLst/>
            <a:gdLst/>
            <a:ahLst/>
            <a:rect l="l" t="t" r="r" b="b"/>
            <a:pathLst>
              <a:path w="603496" h="21600">
                <a:moveTo>
                  <a:pt x="3600" y="0"/>
                </a:moveTo>
                <a:lnTo>
                  <a:pt x="0" y="18000"/>
                </a:lnTo>
                <a:lnTo>
                  <a:pt x="599896" y="21600"/>
                </a:lnTo>
                <a:lnTo>
                  <a:pt x="603496" y="3600"/>
                </a:lnTo>
                <a:close/>
              </a:path>
            </a:pathLst>
          </a:custGeom>
          <a:solidFill>
            <a:srgbClr val="ffff66"/>
          </a:solidFill>
          <a:ln w="12600">
            <a:solidFill>
              <a:srgbClr val="000000"/>
            </a:solidFill>
            <a:miter/>
          </a:ln>
        </p:spPr>
        <p:style>
          <a:lnRef idx="0"/>
          <a:fillRef idx="0"/>
          <a:effectRef idx="0"/>
          <a:fontRef idx="minor"/>
        </p:style>
      </p:sp>
      <p:sp>
        <p:nvSpPr>
          <p:cNvPr id="542" name="PlaceHolder 5"/>
          <p:cNvSpPr>
            <a:spLocks noGrp="1"/>
          </p:cNvSpPr>
          <p:nvPr>
            <p:ph type="title"/>
          </p:nvPr>
        </p:nvSpPr>
        <p:spPr>
          <a:xfrm>
            <a:off x="504000" y="226080"/>
            <a:ext cx="9072000" cy="94644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543" name="PlaceHolder 6"/>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80" name="PlaceHolder 1"/>
          <p:cNvSpPr>
            <a:spLocks noGrp="1"/>
          </p:cNvSpPr>
          <p:nvPr>
            <p:ph type="title"/>
          </p:nvPr>
        </p:nvSpPr>
        <p:spPr>
          <a:xfrm>
            <a:off x="693720" y="301680"/>
            <a:ext cx="8693280" cy="1096920"/>
          </a:xfrm>
          <a:prstGeom prst="rect">
            <a:avLst/>
          </a:prstGeom>
        </p:spPr>
        <p:txBody>
          <a:bodyPr anchor="ctr">
            <a:normAutofit/>
          </a:bodyPr>
          <a:p>
            <a:pPr>
              <a:lnSpc>
                <a:spcPct val="90000"/>
              </a:lnSpc>
            </a:pPr>
            <a:r>
              <a:rPr b="0" lang="en-US" sz="4400" spc="-1" strike="noStrike">
                <a:solidFill>
                  <a:srgbClr val="000000"/>
                </a:solidFill>
                <a:latin typeface="Calibri Light"/>
              </a:rPr>
              <a:t>Click to edit Master title style</a:t>
            </a:r>
            <a:endParaRPr b="0" lang="en-US" sz="4400" spc="-1" strike="noStrike">
              <a:latin typeface="Arial"/>
            </a:endParaRPr>
          </a:p>
        </p:txBody>
      </p:sp>
      <p:sp>
        <p:nvSpPr>
          <p:cNvPr id="581" name="PlaceHolder 2"/>
          <p:cNvSpPr>
            <a:spLocks noGrp="1"/>
          </p:cNvSpPr>
          <p:nvPr>
            <p:ph type="body"/>
          </p:nvPr>
        </p:nvSpPr>
        <p:spPr>
          <a:xfrm>
            <a:off x="693720" y="1509840"/>
            <a:ext cx="8693280" cy="3597120"/>
          </a:xfrm>
          <a:prstGeom prst="rect">
            <a:avLst/>
          </a:prstGeom>
        </p:spPr>
        <p:txBody>
          <a:bodyPr>
            <a:normAutofit/>
          </a:bodyPr>
          <a:p>
            <a:pPr marL="228600" indent="-228600">
              <a:lnSpc>
                <a:spcPct val="90000"/>
              </a:lnSpc>
              <a:spcBef>
                <a:spcPts val="1001"/>
              </a:spcBef>
              <a:buClr>
                <a:srgbClr val="000000"/>
              </a:buClr>
              <a:buSzPct val="45000"/>
              <a:buFont typeface="Wingdings" charset="2"/>
              <a:buChar char=""/>
            </a:pPr>
            <a:r>
              <a:rPr b="0" lang="en-US" sz="2800" spc="-1" strike="noStrike">
                <a:solidFill>
                  <a:srgbClr val="000000"/>
                </a:solidFill>
                <a:latin typeface="Calibri"/>
              </a:rPr>
              <a:t>Edit Master text styles</a:t>
            </a:r>
            <a:endParaRPr b="0" lang="en-US" sz="2800" spc="-1" strike="noStrike">
              <a:latin typeface="Arial"/>
            </a:endParaRPr>
          </a:p>
          <a:p>
            <a:pPr lvl="1" marL="685800" indent="-228600">
              <a:lnSpc>
                <a:spcPct val="90000"/>
              </a:lnSpc>
              <a:spcBef>
                <a:spcPts val="499"/>
              </a:spcBef>
              <a:buClr>
                <a:srgbClr val="000000"/>
              </a:buClr>
              <a:buSzPct val="75000"/>
              <a:buFont typeface="Symbol" charset="2"/>
              <a:buChar char=""/>
            </a:pPr>
            <a:r>
              <a:rPr b="0" lang="en-US" sz="2400" spc="-1" strike="noStrike">
                <a:solidFill>
                  <a:srgbClr val="000000"/>
                </a:solidFill>
                <a:latin typeface="Calibri"/>
              </a:rPr>
              <a:t>Second level</a:t>
            </a:r>
            <a:endParaRPr b="0" lang="en-US" sz="2400" spc="-1" strike="noStrike">
              <a:latin typeface="Arial"/>
            </a:endParaRPr>
          </a:p>
          <a:p>
            <a:pPr lvl="2" marL="1143000" indent="-228600">
              <a:lnSpc>
                <a:spcPct val="90000"/>
              </a:lnSpc>
              <a:spcBef>
                <a:spcPts val="499"/>
              </a:spcBef>
              <a:buClr>
                <a:srgbClr val="000000"/>
              </a:buClr>
              <a:buSzPct val="45000"/>
              <a:buFont typeface="Wingdings" charset="2"/>
              <a:buChar char=""/>
            </a:pPr>
            <a:r>
              <a:rPr b="0" lang="en-US" sz="2000" spc="-1" strike="noStrike">
                <a:solidFill>
                  <a:srgbClr val="000000"/>
                </a:solidFill>
                <a:latin typeface="Calibri"/>
              </a:rPr>
              <a:t>Third level</a:t>
            </a:r>
            <a:endParaRPr b="0" lang="en-US" sz="2000" spc="-1" strike="noStrike">
              <a:latin typeface="Arial"/>
            </a:endParaRPr>
          </a:p>
          <a:p>
            <a:pPr lvl="3" marL="1600200" indent="-228600">
              <a:lnSpc>
                <a:spcPct val="90000"/>
              </a:lnSpc>
              <a:spcBef>
                <a:spcPts val="499"/>
              </a:spcBef>
              <a:buClr>
                <a:srgbClr val="000000"/>
              </a:buClr>
              <a:buSzPct val="75000"/>
              <a:buFont typeface="Symbol" charset="2"/>
              <a:buChar char=""/>
            </a:pPr>
            <a:r>
              <a:rPr b="0" lang="en-US" sz="1800" spc="-1" strike="noStrike">
                <a:solidFill>
                  <a:srgbClr val="000000"/>
                </a:solidFill>
                <a:latin typeface="Calibri"/>
              </a:rPr>
              <a:t>Fourth level</a:t>
            </a:r>
            <a:endParaRPr b="0" lang="en-US" sz="1800" spc="-1" strike="noStrike">
              <a:latin typeface="Arial"/>
            </a:endParaRPr>
          </a:p>
          <a:p>
            <a:pPr lvl="4" marL="2057400" indent="-228600">
              <a:lnSpc>
                <a:spcPct val="90000"/>
              </a:lnSpc>
              <a:spcBef>
                <a:spcPts val="499"/>
              </a:spcBef>
              <a:buClr>
                <a:srgbClr val="000000"/>
              </a:buClr>
              <a:buSzPct val="45000"/>
              <a:buFont typeface="Wingdings" charset="2"/>
              <a:buChar char=""/>
            </a:pPr>
            <a:r>
              <a:rPr b="0" lang="en-US" sz="1800" spc="-1" strike="noStrike">
                <a:solidFill>
                  <a:srgbClr val="000000"/>
                </a:solidFill>
                <a:latin typeface="Calibri"/>
              </a:rPr>
              <a:t>Fifth level</a:t>
            </a:r>
            <a:endParaRPr b="0" lang="en-US" sz="1800" spc="-1" strike="noStrike">
              <a:latin typeface="Arial"/>
            </a:endParaRPr>
          </a:p>
        </p:txBody>
      </p:sp>
      <p:sp>
        <p:nvSpPr>
          <p:cNvPr id="582" name="PlaceHolder 3"/>
          <p:cNvSpPr>
            <a:spLocks noGrp="1"/>
          </p:cNvSpPr>
          <p:nvPr>
            <p:ph type="dt"/>
          </p:nvPr>
        </p:nvSpPr>
        <p:spPr>
          <a:xfrm>
            <a:off x="693720" y="5256360"/>
            <a:ext cx="2266920" cy="301680"/>
          </a:xfrm>
          <a:prstGeom prst="rect">
            <a:avLst/>
          </a:prstGeom>
        </p:spPr>
        <p:txBody>
          <a:bodyPr anchor="ctr"/>
          <a:p>
            <a:endParaRPr b="0" lang="en-US" sz="2400" spc="-1" strike="noStrike">
              <a:latin typeface="Times New Roman"/>
            </a:endParaRPr>
          </a:p>
        </p:txBody>
      </p:sp>
      <p:sp>
        <p:nvSpPr>
          <p:cNvPr id="583" name="PlaceHolder 4"/>
          <p:cNvSpPr>
            <a:spLocks noGrp="1"/>
          </p:cNvSpPr>
          <p:nvPr>
            <p:ph type="ftr"/>
          </p:nvPr>
        </p:nvSpPr>
        <p:spPr>
          <a:xfrm>
            <a:off x="3338640" y="5256360"/>
            <a:ext cx="3403440" cy="301680"/>
          </a:xfrm>
          <a:prstGeom prst="rect">
            <a:avLst/>
          </a:prstGeom>
        </p:spPr>
        <p:txBody>
          <a:bodyPr anchor="ctr" anchorCtr="1"/>
          <a:p>
            <a:pPr algn="ctr">
              <a:lnSpc>
                <a:spcPct val="100000"/>
              </a:lnSpc>
            </a:pPr>
            <a:r>
              <a:rPr b="0" lang="en-US" sz="1200" spc="-1" strike="noStrike">
                <a:solidFill>
                  <a:srgbClr val="898989"/>
                </a:solidFill>
                <a:latin typeface="Calibri"/>
              </a:rPr>
              <a:t>Astroparticle Physics - Part 4 Introduction to Dark Matter</a:t>
            </a:r>
            <a:endParaRPr b="0" lang="en-US" sz="1200" spc="-1" strike="noStrike">
              <a:latin typeface="Times New Roman"/>
            </a:endParaRPr>
          </a:p>
        </p:txBody>
      </p:sp>
      <p:sp>
        <p:nvSpPr>
          <p:cNvPr id="584" name="PlaceHolder 5"/>
          <p:cNvSpPr>
            <a:spLocks noGrp="1"/>
          </p:cNvSpPr>
          <p:nvPr>
            <p:ph type="sldNum"/>
          </p:nvPr>
        </p:nvSpPr>
        <p:spPr>
          <a:xfrm>
            <a:off x="7120080" y="5256360"/>
            <a:ext cx="2266920" cy="301680"/>
          </a:xfrm>
          <a:prstGeom prst="rect">
            <a:avLst/>
          </a:prstGeom>
        </p:spPr>
        <p:txBody>
          <a:bodyPr anchor="ctr"/>
          <a:p>
            <a:pPr algn="r">
              <a:lnSpc>
                <a:spcPct val="100000"/>
              </a:lnSpc>
            </a:pPr>
            <a:fld id="{B992C827-F165-47B2-8FA6-E55FB62DE8E7}" type="slidenum">
              <a:rPr b="0" lang="en-US" sz="1200" spc="-1" strike="noStrike">
                <a:solidFill>
                  <a:srgbClr val="898989"/>
                </a:solidFill>
                <a:latin typeface="Calibri"/>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21" name="PlaceHolder 1"/>
          <p:cNvSpPr>
            <a:spLocks noGrp="1"/>
          </p:cNvSpPr>
          <p:nvPr>
            <p:ph type="title"/>
          </p:nvPr>
        </p:nvSpPr>
        <p:spPr>
          <a:xfrm>
            <a:off x="1260360" y="928800"/>
            <a:ext cx="7559640" cy="1973160"/>
          </a:xfrm>
          <a:prstGeom prst="rect">
            <a:avLst/>
          </a:prstGeom>
        </p:spPr>
        <p:txBody>
          <a:bodyPr anchor="b" anchorCtr="1">
            <a:normAutofit/>
          </a:bodyPr>
          <a:p>
            <a:pPr algn="ctr">
              <a:lnSpc>
                <a:spcPct val="90000"/>
              </a:lnSpc>
            </a:pPr>
            <a:r>
              <a:rPr b="0" lang="en-US" sz="6000" spc="-1" strike="noStrike">
                <a:solidFill>
                  <a:srgbClr val="000000"/>
                </a:solidFill>
                <a:latin typeface="Calibri Light"/>
              </a:rPr>
              <a:t>Click to edit Master title style</a:t>
            </a:r>
            <a:endParaRPr b="0" lang="en-US" sz="6000" spc="-1" strike="noStrike">
              <a:latin typeface="Arial"/>
            </a:endParaRPr>
          </a:p>
        </p:txBody>
      </p:sp>
      <p:sp>
        <p:nvSpPr>
          <p:cNvPr id="622" name="PlaceHolder 2"/>
          <p:cNvSpPr>
            <a:spLocks noGrp="1"/>
          </p:cNvSpPr>
          <p:nvPr>
            <p:ph type="dt"/>
          </p:nvPr>
        </p:nvSpPr>
        <p:spPr>
          <a:xfrm>
            <a:off x="693720" y="5256360"/>
            <a:ext cx="2266920" cy="301680"/>
          </a:xfrm>
          <a:prstGeom prst="rect">
            <a:avLst/>
          </a:prstGeom>
        </p:spPr>
        <p:txBody>
          <a:bodyPr anchor="ctr"/>
          <a:p>
            <a:endParaRPr b="0" lang="en-US" sz="2400" spc="-1" strike="noStrike">
              <a:latin typeface="Times New Roman"/>
            </a:endParaRPr>
          </a:p>
        </p:txBody>
      </p:sp>
      <p:sp>
        <p:nvSpPr>
          <p:cNvPr id="623" name="PlaceHolder 3"/>
          <p:cNvSpPr>
            <a:spLocks noGrp="1"/>
          </p:cNvSpPr>
          <p:nvPr>
            <p:ph type="ftr"/>
          </p:nvPr>
        </p:nvSpPr>
        <p:spPr>
          <a:xfrm>
            <a:off x="3338640" y="5256360"/>
            <a:ext cx="3403440" cy="301680"/>
          </a:xfrm>
          <a:prstGeom prst="rect">
            <a:avLst/>
          </a:prstGeom>
        </p:spPr>
        <p:txBody>
          <a:bodyPr anchor="ctr" anchorCtr="1"/>
          <a:p>
            <a:pPr algn="ctr">
              <a:lnSpc>
                <a:spcPct val="100000"/>
              </a:lnSpc>
            </a:pPr>
            <a:r>
              <a:rPr b="0" lang="en-US" sz="1200" spc="-1" strike="noStrike">
                <a:solidFill>
                  <a:srgbClr val="898989"/>
                </a:solidFill>
                <a:latin typeface="Calibri"/>
              </a:rPr>
              <a:t>Astroparticle Physics - Part 4 Introduction to Dark Matter</a:t>
            </a:r>
            <a:endParaRPr b="0" lang="en-US" sz="1200" spc="-1" strike="noStrike">
              <a:latin typeface="Times New Roman"/>
            </a:endParaRPr>
          </a:p>
        </p:txBody>
      </p:sp>
      <p:sp>
        <p:nvSpPr>
          <p:cNvPr id="624" name="PlaceHolder 4"/>
          <p:cNvSpPr>
            <a:spLocks noGrp="1"/>
          </p:cNvSpPr>
          <p:nvPr>
            <p:ph type="sldNum"/>
          </p:nvPr>
        </p:nvSpPr>
        <p:spPr>
          <a:xfrm>
            <a:off x="7120080" y="5256360"/>
            <a:ext cx="2266920" cy="301680"/>
          </a:xfrm>
          <a:prstGeom prst="rect">
            <a:avLst/>
          </a:prstGeom>
        </p:spPr>
        <p:txBody>
          <a:bodyPr anchor="ctr"/>
          <a:p>
            <a:pPr algn="r">
              <a:lnSpc>
                <a:spcPct val="100000"/>
              </a:lnSpc>
            </a:pPr>
            <a:fld id="{CA762EC7-4269-48E7-A33D-836A79B2EAA7}" type="slidenum">
              <a:rPr b="0" lang="en-US" sz="1200" spc="-1" strike="noStrike">
                <a:solidFill>
                  <a:srgbClr val="898989"/>
                </a:solidFill>
                <a:latin typeface="Calibri"/>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61" name="PlaceHolder 1"/>
          <p:cNvSpPr>
            <a:spLocks noGrp="1"/>
          </p:cNvSpPr>
          <p:nvPr>
            <p:ph type="title"/>
          </p:nvPr>
        </p:nvSpPr>
        <p:spPr>
          <a:xfrm>
            <a:off x="693720" y="301680"/>
            <a:ext cx="8693280" cy="1096920"/>
          </a:xfrm>
          <a:prstGeom prst="rect">
            <a:avLst/>
          </a:prstGeom>
        </p:spPr>
        <p:txBody>
          <a:bodyPr anchor="ctr">
            <a:normAutofit/>
          </a:bodyPr>
          <a:p>
            <a:pPr>
              <a:lnSpc>
                <a:spcPct val="90000"/>
              </a:lnSpc>
            </a:pPr>
            <a:r>
              <a:rPr b="0" lang="en-US" sz="4400" spc="-1" strike="noStrike">
                <a:solidFill>
                  <a:srgbClr val="000000"/>
                </a:solidFill>
                <a:latin typeface="Calibri Light"/>
              </a:rPr>
              <a:t>Click to edit Master title style</a:t>
            </a:r>
            <a:endParaRPr b="0" lang="en-US" sz="4400" spc="-1" strike="noStrike">
              <a:latin typeface="Arial"/>
            </a:endParaRPr>
          </a:p>
        </p:txBody>
      </p:sp>
      <p:sp>
        <p:nvSpPr>
          <p:cNvPr id="662" name="PlaceHolder 2"/>
          <p:cNvSpPr>
            <a:spLocks noGrp="1"/>
          </p:cNvSpPr>
          <p:nvPr>
            <p:ph type="title"/>
          </p:nvPr>
        </p:nvSpPr>
        <p:spPr>
          <a:xfrm>
            <a:off x="693720" y="1509840"/>
            <a:ext cx="8693280" cy="3597120"/>
          </a:xfrm>
          <a:prstGeom prst="rect">
            <a:avLst/>
          </a:prstGeom>
        </p:spPr>
        <p:txBody>
          <a:bodyPr>
            <a:norm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Edit Master text styles</a:t>
            </a:r>
            <a:br/>
            <a:r>
              <a:rPr b="0" lang="en-US" sz="2400" spc="-1" strike="noStrike">
                <a:solidFill>
                  <a:srgbClr val="000000"/>
                </a:solidFill>
                <a:latin typeface="Calibri"/>
              </a:rPr>
              <a:t>Second level</a:t>
            </a:r>
            <a:br/>
            <a:r>
              <a:rPr b="0" lang="en-US" sz="2000" spc="-1" strike="noStrike">
                <a:solidFill>
                  <a:srgbClr val="000000"/>
                </a:solidFill>
                <a:latin typeface="Calibri"/>
              </a:rPr>
              <a:t>Third level</a:t>
            </a:r>
            <a:br/>
            <a:r>
              <a:rPr b="0" lang="en-US" sz="1800" spc="-1" strike="noStrike">
                <a:solidFill>
                  <a:srgbClr val="000000"/>
                </a:solidFill>
                <a:latin typeface="Calibri"/>
              </a:rPr>
              <a:t>Fourth level</a:t>
            </a:r>
            <a:br/>
            <a:r>
              <a:rPr b="0" lang="en-US" sz="1800" spc="-1" strike="noStrike">
                <a:solidFill>
                  <a:srgbClr val="000000"/>
                </a:solidFill>
                <a:latin typeface="Calibri"/>
              </a:rPr>
              <a:t>Fifth level</a:t>
            </a:r>
            <a:endParaRPr b="0" lang="en-US" sz="1800" spc="-1" strike="noStrike">
              <a:latin typeface="Arial"/>
            </a:endParaRPr>
          </a:p>
        </p:txBody>
      </p:sp>
      <p:sp>
        <p:nvSpPr>
          <p:cNvPr id="663" name="PlaceHolder 3"/>
          <p:cNvSpPr>
            <a:spLocks noGrp="1"/>
          </p:cNvSpPr>
          <p:nvPr>
            <p:ph type="dt"/>
          </p:nvPr>
        </p:nvSpPr>
        <p:spPr>
          <a:xfrm>
            <a:off x="693720" y="5256360"/>
            <a:ext cx="2266920" cy="301680"/>
          </a:xfrm>
          <a:prstGeom prst="rect">
            <a:avLst/>
          </a:prstGeom>
        </p:spPr>
        <p:txBody>
          <a:bodyPr anchor="ctr"/>
          <a:p>
            <a:endParaRPr b="0" lang="en-US" sz="2400" spc="-1" strike="noStrike">
              <a:latin typeface="Times New Roman"/>
            </a:endParaRPr>
          </a:p>
        </p:txBody>
      </p:sp>
      <p:sp>
        <p:nvSpPr>
          <p:cNvPr id="664" name="PlaceHolder 4"/>
          <p:cNvSpPr>
            <a:spLocks noGrp="1"/>
          </p:cNvSpPr>
          <p:nvPr>
            <p:ph type="ftr"/>
          </p:nvPr>
        </p:nvSpPr>
        <p:spPr>
          <a:xfrm>
            <a:off x="3338640" y="5256360"/>
            <a:ext cx="3403440" cy="301680"/>
          </a:xfrm>
          <a:prstGeom prst="rect">
            <a:avLst/>
          </a:prstGeom>
        </p:spPr>
        <p:txBody>
          <a:bodyPr anchor="ctr" anchorCtr="1"/>
          <a:p>
            <a:pPr algn="ctr">
              <a:lnSpc>
                <a:spcPct val="100000"/>
              </a:lnSpc>
            </a:pPr>
            <a:r>
              <a:rPr b="0" lang="en-US" sz="1200" spc="-1" strike="noStrike">
                <a:solidFill>
                  <a:srgbClr val="898989"/>
                </a:solidFill>
                <a:latin typeface="Calibri"/>
              </a:rPr>
              <a:t>Astroparticle Physics - Part 4 Introduction to Dark Matter</a:t>
            </a:r>
            <a:endParaRPr b="0" lang="en-US" sz="1200" spc="-1" strike="noStrike">
              <a:latin typeface="Times New Roman"/>
            </a:endParaRPr>
          </a:p>
        </p:txBody>
      </p:sp>
      <p:sp>
        <p:nvSpPr>
          <p:cNvPr id="665" name="PlaceHolder 5"/>
          <p:cNvSpPr>
            <a:spLocks noGrp="1"/>
          </p:cNvSpPr>
          <p:nvPr>
            <p:ph type="sldNum"/>
          </p:nvPr>
        </p:nvSpPr>
        <p:spPr>
          <a:xfrm>
            <a:off x="7120080" y="5256360"/>
            <a:ext cx="2266920" cy="301680"/>
          </a:xfrm>
          <a:prstGeom prst="rect">
            <a:avLst/>
          </a:prstGeom>
        </p:spPr>
        <p:txBody>
          <a:bodyPr anchor="ctr"/>
          <a:p>
            <a:pPr algn="r">
              <a:lnSpc>
                <a:spcPct val="100000"/>
              </a:lnSpc>
            </a:pPr>
            <a:fld id="{84DFEE6E-2336-4BCB-8357-686228030884}" type="slidenum">
              <a:rPr b="0" lang="en-US" sz="1200" spc="-1" strike="noStrike">
                <a:solidFill>
                  <a:srgbClr val="898989"/>
                </a:solidFill>
                <a:latin typeface="Calibri"/>
              </a:rPr>
              <a:t>1</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02" name="PlaceHolder 1"/>
          <p:cNvSpPr>
            <a:spLocks noGrp="1"/>
          </p:cNvSpPr>
          <p:nvPr>
            <p:ph type="title"/>
          </p:nvPr>
        </p:nvSpPr>
        <p:spPr>
          <a:xfrm>
            <a:off x="687240" y="1414440"/>
            <a:ext cx="8694720" cy="2357280"/>
          </a:xfrm>
          <a:prstGeom prst="rect">
            <a:avLst/>
          </a:prstGeom>
        </p:spPr>
        <p:txBody>
          <a:bodyPr anchor="b">
            <a:normAutofit/>
          </a:bodyPr>
          <a:p>
            <a:pPr>
              <a:lnSpc>
                <a:spcPct val="90000"/>
              </a:lnSpc>
            </a:pPr>
            <a:r>
              <a:rPr b="0" lang="en-US" sz="6000" spc="-1" strike="noStrike">
                <a:solidFill>
                  <a:srgbClr val="000000"/>
                </a:solidFill>
                <a:latin typeface="Calibri Light"/>
              </a:rPr>
              <a:t>Click to edit Master title style</a:t>
            </a:r>
            <a:endParaRPr b="0" lang="en-US" sz="6000" spc="-1" strike="noStrike">
              <a:latin typeface="Arial"/>
            </a:endParaRPr>
          </a:p>
        </p:txBody>
      </p:sp>
      <p:sp>
        <p:nvSpPr>
          <p:cNvPr id="703" name="PlaceHolder 2"/>
          <p:cNvSpPr>
            <a:spLocks noGrp="1"/>
          </p:cNvSpPr>
          <p:nvPr>
            <p:ph type="body"/>
          </p:nvPr>
        </p:nvSpPr>
        <p:spPr>
          <a:xfrm>
            <a:off x="687240" y="3794040"/>
            <a:ext cx="8694720" cy="1241280"/>
          </a:xfrm>
          <a:prstGeom prst="rect">
            <a:avLst/>
          </a:prstGeom>
        </p:spPr>
        <p:txBody>
          <a:bodyPr>
            <a:normAutofit/>
          </a:bodyPr>
          <a:p>
            <a:pPr marL="432000" indent="-324000">
              <a:lnSpc>
                <a:spcPct val="90000"/>
              </a:lnSpc>
              <a:spcBef>
                <a:spcPts val="1001"/>
              </a:spcBef>
              <a:buClr>
                <a:srgbClr val="000000"/>
              </a:buClr>
              <a:buSzPct val="45000"/>
              <a:buFont typeface="Wingdings" charset="2"/>
              <a:buChar char=""/>
            </a:pPr>
            <a:r>
              <a:rPr b="0" lang="en-US" sz="2400" spc="-1" strike="noStrike">
                <a:solidFill>
                  <a:srgbClr val="898989"/>
                </a:solidFill>
                <a:latin typeface="Calibri"/>
              </a:rPr>
              <a:t>Edit Master text styles</a:t>
            </a:r>
            <a:endParaRPr b="0" lang="en-US" sz="2400" spc="-1" strike="noStrike">
              <a:latin typeface="Arial"/>
            </a:endParaRPr>
          </a:p>
        </p:txBody>
      </p:sp>
      <p:sp>
        <p:nvSpPr>
          <p:cNvPr id="704" name="PlaceHolder 3"/>
          <p:cNvSpPr>
            <a:spLocks noGrp="1"/>
          </p:cNvSpPr>
          <p:nvPr>
            <p:ph type="dt"/>
          </p:nvPr>
        </p:nvSpPr>
        <p:spPr>
          <a:xfrm>
            <a:off x="693720" y="5256360"/>
            <a:ext cx="2266920" cy="301680"/>
          </a:xfrm>
          <a:prstGeom prst="rect">
            <a:avLst/>
          </a:prstGeom>
        </p:spPr>
        <p:txBody>
          <a:bodyPr anchor="ctr"/>
          <a:p>
            <a:endParaRPr b="0" lang="en-US" sz="2400" spc="-1" strike="noStrike">
              <a:latin typeface="Times New Roman"/>
            </a:endParaRPr>
          </a:p>
        </p:txBody>
      </p:sp>
      <p:sp>
        <p:nvSpPr>
          <p:cNvPr id="705" name="PlaceHolder 4"/>
          <p:cNvSpPr>
            <a:spLocks noGrp="1"/>
          </p:cNvSpPr>
          <p:nvPr>
            <p:ph type="ftr"/>
          </p:nvPr>
        </p:nvSpPr>
        <p:spPr>
          <a:xfrm>
            <a:off x="3338640" y="5256360"/>
            <a:ext cx="3403440" cy="301680"/>
          </a:xfrm>
          <a:prstGeom prst="rect">
            <a:avLst/>
          </a:prstGeom>
        </p:spPr>
        <p:txBody>
          <a:bodyPr anchor="ctr" anchorCtr="1"/>
          <a:p>
            <a:pPr algn="ctr">
              <a:lnSpc>
                <a:spcPct val="100000"/>
              </a:lnSpc>
            </a:pPr>
            <a:r>
              <a:rPr b="0" lang="en-US" sz="1200" spc="-1" strike="noStrike">
                <a:solidFill>
                  <a:srgbClr val="898989"/>
                </a:solidFill>
                <a:latin typeface="Calibri"/>
              </a:rPr>
              <a:t>Astroparticle Physics - Part 4 Introduction to Dark Matter</a:t>
            </a:r>
            <a:endParaRPr b="0" lang="en-US" sz="1200" spc="-1" strike="noStrike">
              <a:latin typeface="Times New Roman"/>
            </a:endParaRPr>
          </a:p>
        </p:txBody>
      </p:sp>
      <p:sp>
        <p:nvSpPr>
          <p:cNvPr id="706" name="PlaceHolder 5"/>
          <p:cNvSpPr>
            <a:spLocks noGrp="1"/>
          </p:cNvSpPr>
          <p:nvPr>
            <p:ph type="sldNum"/>
          </p:nvPr>
        </p:nvSpPr>
        <p:spPr>
          <a:xfrm>
            <a:off x="7120080" y="5256360"/>
            <a:ext cx="2266920" cy="301680"/>
          </a:xfrm>
          <a:prstGeom prst="rect">
            <a:avLst/>
          </a:prstGeom>
        </p:spPr>
        <p:txBody>
          <a:bodyPr anchor="ctr"/>
          <a:p>
            <a:pPr algn="r">
              <a:lnSpc>
                <a:spcPct val="100000"/>
              </a:lnSpc>
            </a:pPr>
            <a:fld id="{071B7B4D-B141-4220-A252-4D486BB972A7}" type="slidenum">
              <a:rPr b="0" lang="en-US" sz="1200" spc="-1" strike="noStrike">
                <a:solidFill>
                  <a:srgbClr val="898989"/>
                </a:solidFill>
                <a:latin typeface="Calibri"/>
              </a:rPr>
              <a:t>1</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43" name="PlaceHolder 1"/>
          <p:cNvSpPr>
            <a:spLocks noGrp="1"/>
          </p:cNvSpPr>
          <p:nvPr>
            <p:ph type="title"/>
          </p:nvPr>
        </p:nvSpPr>
        <p:spPr>
          <a:xfrm>
            <a:off x="693720" y="301680"/>
            <a:ext cx="8693280" cy="1096920"/>
          </a:xfrm>
          <a:prstGeom prst="rect">
            <a:avLst/>
          </a:prstGeom>
        </p:spPr>
        <p:txBody>
          <a:bodyPr anchor="ctr">
            <a:normAutofit/>
          </a:bodyPr>
          <a:p>
            <a:pPr>
              <a:lnSpc>
                <a:spcPct val="90000"/>
              </a:lnSpc>
            </a:pPr>
            <a:r>
              <a:rPr b="0" lang="en-US" sz="4400" spc="-1" strike="noStrike">
                <a:solidFill>
                  <a:srgbClr val="000000"/>
                </a:solidFill>
                <a:latin typeface="Calibri Light"/>
              </a:rPr>
              <a:t>Click to edit Master title style</a:t>
            </a:r>
            <a:endParaRPr b="0" lang="en-US" sz="4400" spc="-1" strike="noStrike">
              <a:latin typeface="Arial"/>
            </a:endParaRPr>
          </a:p>
        </p:txBody>
      </p:sp>
      <p:sp>
        <p:nvSpPr>
          <p:cNvPr id="744" name="PlaceHolder 2"/>
          <p:cNvSpPr>
            <a:spLocks noGrp="1"/>
          </p:cNvSpPr>
          <p:nvPr>
            <p:ph type="title"/>
          </p:nvPr>
        </p:nvSpPr>
        <p:spPr>
          <a:xfrm>
            <a:off x="693720" y="1509840"/>
            <a:ext cx="4270320" cy="3597120"/>
          </a:xfrm>
          <a:prstGeom prst="rect">
            <a:avLst/>
          </a:prstGeom>
        </p:spPr>
        <p:txBody>
          <a:bodyPr>
            <a:norm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Edit Master text styles</a:t>
            </a:r>
            <a:br/>
            <a:r>
              <a:rPr b="0" lang="en-US" sz="2400" spc="-1" strike="noStrike">
                <a:solidFill>
                  <a:srgbClr val="000000"/>
                </a:solidFill>
                <a:latin typeface="Calibri"/>
              </a:rPr>
              <a:t>Second level</a:t>
            </a:r>
            <a:br/>
            <a:r>
              <a:rPr b="0" lang="en-US" sz="2000" spc="-1" strike="noStrike">
                <a:solidFill>
                  <a:srgbClr val="000000"/>
                </a:solidFill>
                <a:latin typeface="Calibri"/>
              </a:rPr>
              <a:t>Third level</a:t>
            </a:r>
            <a:br/>
            <a:r>
              <a:rPr b="0" lang="en-US" sz="1800" spc="-1" strike="noStrike">
                <a:solidFill>
                  <a:srgbClr val="000000"/>
                </a:solidFill>
                <a:latin typeface="Calibri"/>
              </a:rPr>
              <a:t>Fourth level</a:t>
            </a:r>
            <a:br/>
            <a:r>
              <a:rPr b="0" lang="en-US" sz="1800" spc="-1" strike="noStrike">
                <a:solidFill>
                  <a:srgbClr val="000000"/>
                </a:solidFill>
                <a:latin typeface="Calibri"/>
              </a:rPr>
              <a:t>Fifth level</a:t>
            </a:r>
            <a:endParaRPr b="0" lang="en-US" sz="1800" spc="-1" strike="noStrike">
              <a:latin typeface="Arial"/>
            </a:endParaRPr>
          </a:p>
        </p:txBody>
      </p:sp>
      <p:sp>
        <p:nvSpPr>
          <p:cNvPr id="745" name="PlaceHolder 3"/>
          <p:cNvSpPr>
            <a:spLocks noGrp="1"/>
          </p:cNvSpPr>
          <p:nvPr>
            <p:ph type="title"/>
          </p:nvPr>
        </p:nvSpPr>
        <p:spPr>
          <a:xfrm>
            <a:off x="5116680" y="1509840"/>
            <a:ext cx="4270320" cy="3597120"/>
          </a:xfrm>
          <a:prstGeom prst="rect">
            <a:avLst/>
          </a:prstGeom>
        </p:spPr>
        <p:txBody>
          <a:bodyPr>
            <a:norm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Edit Master text styles</a:t>
            </a:r>
            <a:br/>
            <a:r>
              <a:rPr b="0" lang="en-US" sz="2400" spc="-1" strike="noStrike">
                <a:solidFill>
                  <a:srgbClr val="000000"/>
                </a:solidFill>
                <a:latin typeface="Calibri"/>
              </a:rPr>
              <a:t>Second level</a:t>
            </a:r>
            <a:br/>
            <a:r>
              <a:rPr b="0" lang="en-US" sz="2000" spc="-1" strike="noStrike">
                <a:solidFill>
                  <a:srgbClr val="000000"/>
                </a:solidFill>
                <a:latin typeface="Calibri"/>
              </a:rPr>
              <a:t>Third level</a:t>
            </a:r>
            <a:br/>
            <a:r>
              <a:rPr b="0" lang="en-US" sz="1800" spc="-1" strike="noStrike">
                <a:solidFill>
                  <a:srgbClr val="000000"/>
                </a:solidFill>
                <a:latin typeface="Calibri"/>
              </a:rPr>
              <a:t>Fourth level</a:t>
            </a:r>
            <a:br/>
            <a:r>
              <a:rPr b="0" lang="en-US" sz="1800" spc="-1" strike="noStrike">
                <a:solidFill>
                  <a:srgbClr val="000000"/>
                </a:solidFill>
                <a:latin typeface="Calibri"/>
              </a:rPr>
              <a:t>Fifth level</a:t>
            </a:r>
            <a:endParaRPr b="0" lang="en-US" sz="1800" spc="-1" strike="noStrike">
              <a:latin typeface="Arial"/>
            </a:endParaRPr>
          </a:p>
        </p:txBody>
      </p:sp>
      <p:sp>
        <p:nvSpPr>
          <p:cNvPr id="746" name="PlaceHolder 4"/>
          <p:cNvSpPr>
            <a:spLocks noGrp="1"/>
          </p:cNvSpPr>
          <p:nvPr>
            <p:ph type="dt"/>
          </p:nvPr>
        </p:nvSpPr>
        <p:spPr>
          <a:xfrm>
            <a:off x="693720" y="5256360"/>
            <a:ext cx="2266920" cy="301680"/>
          </a:xfrm>
          <a:prstGeom prst="rect">
            <a:avLst/>
          </a:prstGeom>
        </p:spPr>
        <p:txBody>
          <a:bodyPr anchor="ctr"/>
          <a:p>
            <a:endParaRPr b="0" lang="en-US" sz="2400" spc="-1" strike="noStrike">
              <a:latin typeface="Times New Roman"/>
            </a:endParaRPr>
          </a:p>
        </p:txBody>
      </p:sp>
      <p:sp>
        <p:nvSpPr>
          <p:cNvPr id="747" name="PlaceHolder 5"/>
          <p:cNvSpPr>
            <a:spLocks noGrp="1"/>
          </p:cNvSpPr>
          <p:nvPr>
            <p:ph type="ftr"/>
          </p:nvPr>
        </p:nvSpPr>
        <p:spPr>
          <a:xfrm>
            <a:off x="3338640" y="5256360"/>
            <a:ext cx="3403440" cy="301680"/>
          </a:xfrm>
          <a:prstGeom prst="rect">
            <a:avLst/>
          </a:prstGeom>
        </p:spPr>
        <p:txBody>
          <a:bodyPr anchor="ctr" anchorCtr="1"/>
          <a:p>
            <a:pPr algn="ctr">
              <a:lnSpc>
                <a:spcPct val="100000"/>
              </a:lnSpc>
            </a:pPr>
            <a:r>
              <a:rPr b="0" lang="en-US" sz="1200" spc="-1" strike="noStrike">
                <a:solidFill>
                  <a:srgbClr val="898989"/>
                </a:solidFill>
                <a:latin typeface="Calibri"/>
              </a:rPr>
              <a:t>Astroparticle Physics - Part 4 Introduction to Dark Matter</a:t>
            </a:r>
            <a:endParaRPr b="0" lang="en-US" sz="1200" spc="-1" strike="noStrike">
              <a:latin typeface="Times New Roman"/>
            </a:endParaRPr>
          </a:p>
        </p:txBody>
      </p:sp>
      <p:sp>
        <p:nvSpPr>
          <p:cNvPr id="748" name="PlaceHolder 6"/>
          <p:cNvSpPr>
            <a:spLocks noGrp="1"/>
          </p:cNvSpPr>
          <p:nvPr>
            <p:ph type="sldNum"/>
          </p:nvPr>
        </p:nvSpPr>
        <p:spPr>
          <a:xfrm>
            <a:off x="7120080" y="5256360"/>
            <a:ext cx="2266920" cy="301680"/>
          </a:xfrm>
          <a:prstGeom prst="rect">
            <a:avLst/>
          </a:prstGeom>
        </p:spPr>
        <p:txBody>
          <a:bodyPr anchor="ctr"/>
          <a:p>
            <a:pPr algn="r">
              <a:lnSpc>
                <a:spcPct val="100000"/>
              </a:lnSpc>
            </a:pPr>
            <a:fld id="{8E55C504-F89C-439E-9973-A712627E5E0A}" type="slidenum">
              <a:rPr b="0" lang="en-US" sz="1200" spc="-1" strike="noStrike">
                <a:solidFill>
                  <a:srgbClr val="898989"/>
                </a:solidFill>
                <a:latin typeface="Calibri"/>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2" r:id="rId11"/>
    <p:sldLayoutId id="2147483893" r:id="rId12"/>
    <p:sldLayoutId id="2147483894"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1260360" y="928800"/>
            <a:ext cx="7559640" cy="1973160"/>
          </a:xfrm>
          <a:prstGeom prst="rect">
            <a:avLst/>
          </a:prstGeom>
        </p:spPr>
        <p:txBody>
          <a:bodyPr lIns="0" rIns="0" tIns="0" bIns="0" anchor="b" anchorCtr="1"/>
          <a:p>
            <a:pPr algn="ctr">
              <a:lnSpc>
                <a:spcPct val="100000"/>
              </a:lnSpc>
            </a:pPr>
            <a:r>
              <a:rPr b="0" lang="en-US" sz="6000" spc="-1" strike="noStrike">
                <a:solidFill>
                  <a:srgbClr val="000000"/>
                </a:solidFill>
                <a:latin typeface="Arial"/>
              </a:rPr>
              <a:t>Click to edit Master title style</a:t>
            </a:r>
            <a:endParaRPr b="0" lang="en-US" sz="6000" spc="-1" strike="noStrike">
              <a:latin typeface="Arial"/>
            </a:endParaRPr>
          </a:p>
        </p:txBody>
      </p:sp>
      <p:sp>
        <p:nvSpPr>
          <p:cNvPr id="42" name="PlaceHolder 2"/>
          <p:cNvSpPr>
            <a:spLocks noGrp="1"/>
          </p:cNvSpPr>
          <p:nvPr>
            <p:ph type="dt"/>
          </p:nvPr>
        </p:nvSpPr>
        <p:spPr>
          <a:xfrm>
            <a:off x="504000" y="5165280"/>
            <a:ext cx="2348280" cy="390600"/>
          </a:xfrm>
          <a:prstGeom prst="rect">
            <a:avLst/>
          </a:prstGeom>
        </p:spPr>
        <p:txBody>
          <a:bodyPr lIns="0" rIns="0" tIns="0" bIns="0"/>
          <a:p>
            <a:endParaRPr b="0" lang="en-US" sz="2400" spc="-1" strike="noStrike">
              <a:latin typeface="Times New Roman"/>
            </a:endParaRPr>
          </a:p>
        </p:txBody>
      </p:sp>
      <p:sp>
        <p:nvSpPr>
          <p:cNvPr id="43" name="PlaceHolder 3"/>
          <p:cNvSpPr>
            <a:spLocks noGrp="1"/>
          </p:cNvSpPr>
          <p:nvPr>
            <p:ph type="ftr"/>
          </p:nvPr>
        </p:nvSpPr>
        <p:spPr>
          <a:xfrm>
            <a:off x="3447360" y="5165280"/>
            <a:ext cx="3195000" cy="390600"/>
          </a:xfrm>
          <a:prstGeom prst="rect">
            <a:avLst/>
          </a:prstGeom>
        </p:spPr>
        <p:txBody>
          <a:bodyPr lIns="0" rIns="0" tIns="0" bIns="0" anchorCtr="1"/>
          <a:p>
            <a:pPr algn="ctr">
              <a:lnSpc>
                <a:spcPct val="100000"/>
              </a:lnSpc>
            </a:pPr>
            <a:r>
              <a:rPr b="0" lang="en-US" sz="1400" spc="-1" strike="noStrike">
                <a:solidFill>
                  <a:srgbClr val="000000"/>
                </a:solidFill>
                <a:latin typeface="Times New Roman"/>
                <a:ea typeface="DejaVu Sans"/>
              </a:rPr>
              <a:t>Astroparticle Physics - Part 4 Introduction to Dark Matter</a:t>
            </a:r>
            <a:endParaRPr b="0" lang="en-US" sz="1400" spc="-1" strike="noStrike">
              <a:latin typeface="Times New Roman"/>
            </a:endParaRPr>
          </a:p>
        </p:txBody>
      </p:sp>
      <p:sp>
        <p:nvSpPr>
          <p:cNvPr id="44" name="PlaceHolder 4"/>
          <p:cNvSpPr>
            <a:spLocks noGrp="1"/>
          </p:cNvSpPr>
          <p:nvPr>
            <p:ph type="sldNum"/>
          </p:nvPr>
        </p:nvSpPr>
        <p:spPr>
          <a:xfrm>
            <a:off x="7227360" y="5165280"/>
            <a:ext cx="2348280" cy="390600"/>
          </a:xfrm>
          <a:prstGeom prst="rect">
            <a:avLst/>
          </a:prstGeom>
        </p:spPr>
        <p:txBody>
          <a:bodyPr lIns="0" rIns="0" tIns="0" bIns="0"/>
          <a:p>
            <a:pPr algn="r">
              <a:lnSpc>
                <a:spcPct val="100000"/>
              </a:lnSpc>
            </a:pPr>
            <a:fld id="{A3339832-7620-4AF7-8DC4-14233019E64D}" type="slidenum">
              <a:rPr b="0" lang="en-US" sz="1400" spc="-1" strike="noStrike">
                <a:solidFill>
                  <a:srgbClr val="000000"/>
                </a:solidFill>
                <a:latin typeface="Times New Roman"/>
                <a:ea typeface="DejaVu Sans"/>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85" name="PlaceHolder 1"/>
          <p:cNvSpPr>
            <a:spLocks noGrp="1"/>
          </p:cNvSpPr>
          <p:nvPr>
            <p:ph type="title"/>
          </p:nvPr>
        </p:nvSpPr>
        <p:spPr>
          <a:xfrm>
            <a:off x="693720" y="301680"/>
            <a:ext cx="8694720" cy="1096920"/>
          </a:xfrm>
          <a:prstGeom prst="rect">
            <a:avLst/>
          </a:prstGeom>
        </p:spPr>
        <p:txBody>
          <a:bodyPr anchor="ctr">
            <a:normAutofit/>
          </a:bodyPr>
          <a:p>
            <a:pPr>
              <a:lnSpc>
                <a:spcPct val="90000"/>
              </a:lnSpc>
            </a:pPr>
            <a:r>
              <a:rPr b="0" lang="en-US" sz="4400" spc="-1" strike="noStrike">
                <a:solidFill>
                  <a:srgbClr val="000000"/>
                </a:solidFill>
                <a:latin typeface="Calibri Light"/>
              </a:rPr>
              <a:t>Click to edit Master title style</a:t>
            </a:r>
            <a:endParaRPr b="0" lang="en-US" sz="4400" spc="-1" strike="noStrike">
              <a:latin typeface="Arial"/>
            </a:endParaRPr>
          </a:p>
        </p:txBody>
      </p:sp>
      <p:sp>
        <p:nvSpPr>
          <p:cNvPr id="786" name="PlaceHolder 2"/>
          <p:cNvSpPr>
            <a:spLocks noGrp="1"/>
          </p:cNvSpPr>
          <p:nvPr>
            <p:ph type="body"/>
          </p:nvPr>
        </p:nvSpPr>
        <p:spPr>
          <a:xfrm>
            <a:off x="693720" y="1390680"/>
            <a:ext cx="4265640" cy="681120"/>
          </a:xfrm>
          <a:prstGeom prst="rect">
            <a:avLst/>
          </a:prstGeom>
        </p:spPr>
        <p:txBody>
          <a:bodyPr anchor="b">
            <a:normAutofit/>
          </a:bodyPr>
          <a:p>
            <a:pPr marL="432000" indent="-324000">
              <a:lnSpc>
                <a:spcPct val="90000"/>
              </a:lnSpc>
              <a:spcBef>
                <a:spcPts val="1001"/>
              </a:spcBef>
              <a:buClr>
                <a:srgbClr val="000000"/>
              </a:buClr>
              <a:buSzPct val="45000"/>
              <a:buFont typeface="Wingdings" charset="2"/>
              <a:buChar char=""/>
            </a:pPr>
            <a:r>
              <a:rPr b="1" lang="en-US" sz="2400" spc="-1" strike="noStrike">
                <a:solidFill>
                  <a:srgbClr val="000000"/>
                </a:solidFill>
                <a:latin typeface="Calibri"/>
              </a:rPr>
              <a:t>Edit Master text styles</a:t>
            </a:r>
            <a:endParaRPr b="0" lang="en-US" sz="2400" spc="-1" strike="noStrike">
              <a:latin typeface="Arial"/>
            </a:endParaRPr>
          </a:p>
        </p:txBody>
      </p:sp>
      <p:sp>
        <p:nvSpPr>
          <p:cNvPr id="787" name="PlaceHolder 3"/>
          <p:cNvSpPr>
            <a:spLocks noGrp="1"/>
          </p:cNvSpPr>
          <p:nvPr>
            <p:ph type="title"/>
          </p:nvPr>
        </p:nvSpPr>
        <p:spPr>
          <a:xfrm>
            <a:off x="693720" y="2071800"/>
            <a:ext cx="4265640" cy="3046320"/>
          </a:xfrm>
          <a:prstGeom prst="rect">
            <a:avLst/>
          </a:prstGeom>
        </p:spPr>
        <p:txBody>
          <a:bodyPr>
            <a:norm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Edit Master text styles</a:t>
            </a:r>
            <a:br/>
            <a:r>
              <a:rPr b="0" lang="en-US" sz="2400" spc="-1" strike="noStrike">
                <a:solidFill>
                  <a:srgbClr val="000000"/>
                </a:solidFill>
                <a:latin typeface="Calibri"/>
              </a:rPr>
              <a:t>Second level</a:t>
            </a:r>
            <a:br/>
            <a:r>
              <a:rPr b="0" lang="en-US" sz="2000" spc="-1" strike="noStrike">
                <a:solidFill>
                  <a:srgbClr val="000000"/>
                </a:solidFill>
                <a:latin typeface="Calibri"/>
              </a:rPr>
              <a:t>Third level</a:t>
            </a:r>
            <a:br/>
            <a:r>
              <a:rPr b="0" lang="en-US" sz="1800" spc="-1" strike="noStrike">
                <a:solidFill>
                  <a:srgbClr val="000000"/>
                </a:solidFill>
                <a:latin typeface="Calibri"/>
              </a:rPr>
              <a:t>Fourth level</a:t>
            </a:r>
            <a:br/>
            <a:r>
              <a:rPr b="0" lang="en-US" sz="1800" spc="-1" strike="noStrike">
                <a:solidFill>
                  <a:srgbClr val="000000"/>
                </a:solidFill>
                <a:latin typeface="Calibri"/>
              </a:rPr>
              <a:t>Fifth level</a:t>
            </a:r>
            <a:endParaRPr b="0" lang="en-US" sz="1800" spc="-1" strike="noStrike">
              <a:latin typeface="Arial"/>
            </a:endParaRPr>
          </a:p>
        </p:txBody>
      </p:sp>
      <p:sp>
        <p:nvSpPr>
          <p:cNvPr id="788" name="PlaceHolder 4"/>
          <p:cNvSpPr>
            <a:spLocks noGrp="1"/>
          </p:cNvSpPr>
          <p:nvPr>
            <p:ph type="body"/>
          </p:nvPr>
        </p:nvSpPr>
        <p:spPr>
          <a:xfrm>
            <a:off x="5103720" y="1390680"/>
            <a:ext cx="4284720" cy="681120"/>
          </a:xfrm>
          <a:prstGeom prst="rect">
            <a:avLst/>
          </a:prstGeom>
        </p:spPr>
        <p:txBody>
          <a:bodyPr anchor="b">
            <a:normAutofit/>
          </a:bodyPr>
          <a:p>
            <a:pPr>
              <a:lnSpc>
                <a:spcPct val="90000"/>
              </a:lnSpc>
              <a:spcBef>
                <a:spcPts val="1001"/>
              </a:spcBef>
            </a:pPr>
            <a:r>
              <a:rPr b="1" lang="en-US" sz="2400" spc="-1" strike="noStrike">
                <a:solidFill>
                  <a:srgbClr val="000000"/>
                </a:solidFill>
                <a:latin typeface="Calibri"/>
              </a:rPr>
              <a:t>Edit Master text styles</a:t>
            </a:r>
            <a:endParaRPr b="0" lang="en-US" sz="2400" spc="-1" strike="noStrike">
              <a:latin typeface="Arial"/>
            </a:endParaRPr>
          </a:p>
        </p:txBody>
      </p:sp>
      <p:sp>
        <p:nvSpPr>
          <p:cNvPr id="789" name="PlaceHolder 5"/>
          <p:cNvSpPr>
            <a:spLocks noGrp="1"/>
          </p:cNvSpPr>
          <p:nvPr>
            <p:ph type="title"/>
          </p:nvPr>
        </p:nvSpPr>
        <p:spPr>
          <a:xfrm>
            <a:off x="5103720" y="2071800"/>
            <a:ext cx="4284720" cy="3046320"/>
          </a:xfrm>
          <a:prstGeom prst="rect">
            <a:avLst/>
          </a:prstGeom>
        </p:spPr>
        <p:txBody>
          <a:bodyPr>
            <a:norm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Edit Master text styles</a:t>
            </a:r>
            <a:br/>
            <a:r>
              <a:rPr b="0" lang="en-US" sz="2400" spc="-1" strike="noStrike">
                <a:solidFill>
                  <a:srgbClr val="000000"/>
                </a:solidFill>
                <a:latin typeface="Calibri"/>
              </a:rPr>
              <a:t>Second level</a:t>
            </a:r>
            <a:br/>
            <a:r>
              <a:rPr b="0" lang="en-US" sz="2000" spc="-1" strike="noStrike">
                <a:solidFill>
                  <a:srgbClr val="000000"/>
                </a:solidFill>
                <a:latin typeface="Calibri"/>
              </a:rPr>
              <a:t>Third level</a:t>
            </a:r>
            <a:br/>
            <a:r>
              <a:rPr b="0" lang="en-US" sz="1800" spc="-1" strike="noStrike">
                <a:solidFill>
                  <a:srgbClr val="000000"/>
                </a:solidFill>
                <a:latin typeface="Calibri"/>
              </a:rPr>
              <a:t>Fourth level</a:t>
            </a:r>
            <a:br/>
            <a:r>
              <a:rPr b="0" lang="en-US" sz="1800" spc="-1" strike="noStrike">
                <a:solidFill>
                  <a:srgbClr val="000000"/>
                </a:solidFill>
                <a:latin typeface="Calibri"/>
              </a:rPr>
              <a:t>Fifth level</a:t>
            </a:r>
            <a:endParaRPr b="0" lang="en-US" sz="1800" spc="-1" strike="noStrike">
              <a:latin typeface="Arial"/>
            </a:endParaRPr>
          </a:p>
        </p:txBody>
      </p:sp>
      <p:sp>
        <p:nvSpPr>
          <p:cNvPr id="790" name="PlaceHolder 6"/>
          <p:cNvSpPr>
            <a:spLocks noGrp="1"/>
          </p:cNvSpPr>
          <p:nvPr>
            <p:ph type="dt"/>
          </p:nvPr>
        </p:nvSpPr>
        <p:spPr>
          <a:xfrm>
            <a:off x="693720" y="5256360"/>
            <a:ext cx="2266920" cy="301680"/>
          </a:xfrm>
          <a:prstGeom prst="rect">
            <a:avLst/>
          </a:prstGeom>
        </p:spPr>
        <p:txBody>
          <a:bodyPr anchor="ctr"/>
          <a:p>
            <a:endParaRPr b="0" lang="en-US" sz="2400" spc="-1" strike="noStrike">
              <a:latin typeface="Times New Roman"/>
            </a:endParaRPr>
          </a:p>
        </p:txBody>
      </p:sp>
      <p:sp>
        <p:nvSpPr>
          <p:cNvPr id="791" name="PlaceHolder 7"/>
          <p:cNvSpPr>
            <a:spLocks noGrp="1"/>
          </p:cNvSpPr>
          <p:nvPr>
            <p:ph type="ftr"/>
          </p:nvPr>
        </p:nvSpPr>
        <p:spPr>
          <a:xfrm>
            <a:off x="3338640" y="5256360"/>
            <a:ext cx="3403440" cy="301680"/>
          </a:xfrm>
          <a:prstGeom prst="rect">
            <a:avLst/>
          </a:prstGeom>
        </p:spPr>
        <p:txBody>
          <a:bodyPr anchor="ctr" anchorCtr="1"/>
          <a:p>
            <a:pPr algn="ctr">
              <a:lnSpc>
                <a:spcPct val="100000"/>
              </a:lnSpc>
            </a:pPr>
            <a:r>
              <a:rPr b="0" lang="en-US" sz="1200" spc="-1" strike="noStrike">
                <a:solidFill>
                  <a:srgbClr val="898989"/>
                </a:solidFill>
                <a:latin typeface="Calibri"/>
              </a:rPr>
              <a:t>Astroparticle Physics - Part 4 Introduction to Dark Matter</a:t>
            </a:r>
            <a:endParaRPr b="0" lang="en-US" sz="1200" spc="-1" strike="noStrike">
              <a:latin typeface="Times New Roman"/>
            </a:endParaRPr>
          </a:p>
        </p:txBody>
      </p:sp>
      <p:sp>
        <p:nvSpPr>
          <p:cNvPr id="792" name="PlaceHolder 8"/>
          <p:cNvSpPr>
            <a:spLocks noGrp="1"/>
          </p:cNvSpPr>
          <p:nvPr>
            <p:ph type="sldNum"/>
          </p:nvPr>
        </p:nvSpPr>
        <p:spPr>
          <a:xfrm>
            <a:off x="7120080" y="5256360"/>
            <a:ext cx="2266920" cy="301680"/>
          </a:xfrm>
          <a:prstGeom prst="rect">
            <a:avLst/>
          </a:prstGeom>
        </p:spPr>
        <p:txBody>
          <a:bodyPr anchor="ctr"/>
          <a:p>
            <a:pPr algn="r">
              <a:lnSpc>
                <a:spcPct val="100000"/>
              </a:lnSpc>
            </a:pPr>
            <a:fld id="{EFE58E0F-FFB8-4191-A16A-69EF6DB78F42}" type="slidenum">
              <a:rPr b="0" lang="en-US" sz="1200" spc="-1" strike="noStrike">
                <a:solidFill>
                  <a:srgbClr val="898989"/>
                </a:solidFill>
                <a:latin typeface="Calibri"/>
              </a:rPr>
              <a:t>1</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907" r:id="rId13"/>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9" name="PlaceHolder 1"/>
          <p:cNvSpPr>
            <a:spLocks noGrp="1"/>
          </p:cNvSpPr>
          <p:nvPr>
            <p:ph type="title"/>
          </p:nvPr>
        </p:nvSpPr>
        <p:spPr>
          <a:xfrm>
            <a:off x="693720" y="301680"/>
            <a:ext cx="8693280" cy="1096920"/>
          </a:xfrm>
          <a:prstGeom prst="rect">
            <a:avLst/>
          </a:prstGeom>
        </p:spPr>
        <p:txBody>
          <a:bodyPr anchor="ctr">
            <a:normAutofit/>
          </a:bodyPr>
          <a:p>
            <a:pPr>
              <a:lnSpc>
                <a:spcPct val="90000"/>
              </a:lnSpc>
            </a:pPr>
            <a:r>
              <a:rPr b="0" lang="en-US" sz="4400" spc="-1" strike="noStrike">
                <a:solidFill>
                  <a:srgbClr val="000000"/>
                </a:solidFill>
                <a:latin typeface="Calibri Light"/>
              </a:rPr>
              <a:t>Click to edit Master title style</a:t>
            </a:r>
            <a:endParaRPr b="0" lang="en-US" sz="4400" spc="-1" strike="noStrike">
              <a:latin typeface="Arial"/>
            </a:endParaRPr>
          </a:p>
        </p:txBody>
      </p:sp>
      <p:sp>
        <p:nvSpPr>
          <p:cNvPr id="830" name="PlaceHolder 2"/>
          <p:cNvSpPr>
            <a:spLocks noGrp="1"/>
          </p:cNvSpPr>
          <p:nvPr>
            <p:ph type="dt"/>
          </p:nvPr>
        </p:nvSpPr>
        <p:spPr>
          <a:xfrm>
            <a:off x="693720" y="5256360"/>
            <a:ext cx="2266920" cy="301680"/>
          </a:xfrm>
          <a:prstGeom prst="rect">
            <a:avLst/>
          </a:prstGeom>
        </p:spPr>
        <p:txBody>
          <a:bodyPr anchor="ctr"/>
          <a:p>
            <a:endParaRPr b="0" lang="en-US" sz="2400" spc="-1" strike="noStrike">
              <a:latin typeface="Times New Roman"/>
            </a:endParaRPr>
          </a:p>
        </p:txBody>
      </p:sp>
      <p:sp>
        <p:nvSpPr>
          <p:cNvPr id="831" name="PlaceHolder 3"/>
          <p:cNvSpPr>
            <a:spLocks noGrp="1"/>
          </p:cNvSpPr>
          <p:nvPr>
            <p:ph type="ftr"/>
          </p:nvPr>
        </p:nvSpPr>
        <p:spPr>
          <a:xfrm>
            <a:off x="3338640" y="5256360"/>
            <a:ext cx="3403440" cy="301680"/>
          </a:xfrm>
          <a:prstGeom prst="rect">
            <a:avLst/>
          </a:prstGeom>
        </p:spPr>
        <p:txBody>
          <a:bodyPr anchor="ctr" anchorCtr="1"/>
          <a:p>
            <a:pPr algn="ctr">
              <a:lnSpc>
                <a:spcPct val="100000"/>
              </a:lnSpc>
            </a:pPr>
            <a:r>
              <a:rPr b="0" lang="en-US" sz="1200" spc="-1" strike="noStrike">
                <a:solidFill>
                  <a:srgbClr val="898989"/>
                </a:solidFill>
                <a:latin typeface="Calibri"/>
              </a:rPr>
              <a:t>Astroparticle Physics - Part 4 Introduction to Dark Matter</a:t>
            </a:r>
            <a:endParaRPr b="0" lang="en-US" sz="1200" spc="-1" strike="noStrike">
              <a:latin typeface="Times New Roman"/>
            </a:endParaRPr>
          </a:p>
        </p:txBody>
      </p:sp>
      <p:sp>
        <p:nvSpPr>
          <p:cNvPr id="832" name="PlaceHolder 4"/>
          <p:cNvSpPr>
            <a:spLocks noGrp="1"/>
          </p:cNvSpPr>
          <p:nvPr>
            <p:ph type="sldNum"/>
          </p:nvPr>
        </p:nvSpPr>
        <p:spPr>
          <a:xfrm>
            <a:off x="7120080" y="5256360"/>
            <a:ext cx="2266920" cy="301680"/>
          </a:xfrm>
          <a:prstGeom prst="rect">
            <a:avLst/>
          </a:prstGeom>
        </p:spPr>
        <p:txBody>
          <a:bodyPr anchor="ctr"/>
          <a:p>
            <a:pPr algn="r">
              <a:lnSpc>
                <a:spcPct val="100000"/>
              </a:lnSpc>
            </a:pPr>
            <a:fld id="{5D538762-AFAD-45BB-BA59-7D7150D2B097}" type="slidenum">
              <a:rPr b="0" lang="en-US" sz="1200" spc="-1" strike="noStrike">
                <a:solidFill>
                  <a:srgbClr val="898989"/>
                </a:solidFill>
                <a:latin typeface="Calibri"/>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 id="2147483919" r:id="rId12"/>
    <p:sldLayoutId id="2147483920" r:id="rId13"/>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69" name="PlaceHolder 1"/>
          <p:cNvSpPr>
            <a:spLocks noGrp="1"/>
          </p:cNvSpPr>
          <p:nvPr>
            <p:ph type="dt"/>
          </p:nvPr>
        </p:nvSpPr>
        <p:spPr>
          <a:xfrm>
            <a:off x="693720" y="5256360"/>
            <a:ext cx="2266920" cy="301680"/>
          </a:xfrm>
          <a:prstGeom prst="rect">
            <a:avLst/>
          </a:prstGeom>
        </p:spPr>
        <p:txBody>
          <a:bodyPr anchor="ctr"/>
          <a:p>
            <a:endParaRPr b="0" lang="en-US" sz="2400" spc="-1" strike="noStrike">
              <a:latin typeface="Times New Roman"/>
            </a:endParaRPr>
          </a:p>
        </p:txBody>
      </p:sp>
      <p:sp>
        <p:nvSpPr>
          <p:cNvPr id="870" name="PlaceHolder 2"/>
          <p:cNvSpPr>
            <a:spLocks noGrp="1"/>
          </p:cNvSpPr>
          <p:nvPr>
            <p:ph type="ftr"/>
          </p:nvPr>
        </p:nvSpPr>
        <p:spPr>
          <a:xfrm>
            <a:off x="3338640" y="5256360"/>
            <a:ext cx="3403440" cy="301680"/>
          </a:xfrm>
          <a:prstGeom prst="rect">
            <a:avLst/>
          </a:prstGeom>
        </p:spPr>
        <p:txBody>
          <a:bodyPr anchor="ctr" anchorCtr="1"/>
          <a:p>
            <a:pPr algn="ctr">
              <a:lnSpc>
                <a:spcPct val="100000"/>
              </a:lnSpc>
            </a:pPr>
            <a:r>
              <a:rPr b="0" lang="en-US" sz="1200" spc="-1" strike="noStrike">
                <a:solidFill>
                  <a:srgbClr val="898989"/>
                </a:solidFill>
                <a:latin typeface="Calibri"/>
              </a:rPr>
              <a:t>Astroparticle Physics - Part 4 Introduction to Dark Matter</a:t>
            </a:r>
            <a:endParaRPr b="0" lang="en-US" sz="1200" spc="-1" strike="noStrike">
              <a:latin typeface="Times New Roman"/>
            </a:endParaRPr>
          </a:p>
        </p:txBody>
      </p:sp>
      <p:sp>
        <p:nvSpPr>
          <p:cNvPr id="871" name="PlaceHolder 3"/>
          <p:cNvSpPr>
            <a:spLocks noGrp="1"/>
          </p:cNvSpPr>
          <p:nvPr>
            <p:ph type="sldNum"/>
          </p:nvPr>
        </p:nvSpPr>
        <p:spPr>
          <a:xfrm>
            <a:off x="7120080" y="5256360"/>
            <a:ext cx="2266920" cy="301680"/>
          </a:xfrm>
          <a:prstGeom prst="rect">
            <a:avLst/>
          </a:prstGeom>
        </p:spPr>
        <p:txBody>
          <a:bodyPr anchor="ctr"/>
          <a:p>
            <a:pPr algn="r">
              <a:lnSpc>
                <a:spcPct val="100000"/>
              </a:lnSpc>
            </a:pPr>
            <a:fld id="{D7240ACE-178A-45F5-9154-BEE54E55280E}" type="slidenum">
              <a:rPr b="0" lang="en-US" sz="1200" spc="-1" strike="noStrike">
                <a:solidFill>
                  <a:srgbClr val="898989"/>
                </a:solidFill>
                <a:latin typeface="Calibri"/>
              </a:rPr>
              <a:t>1</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08" name="PlaceHolder 1"/>
          <p:cNvSpPr>
            <a:spLocks noGrp="1"/>
          </p:cNvSpPr>
          <p:nvPr>
            <p:ph type="title"/>
          </p:nvPr>
        </p:nvSpPr>
        <p:spPr>
          <a:xfrm>
            <a:off x="693720" y="378000"/>
            <a:ext cx="3251160" cy="1324080"/>
          </a:xfrm>
          <a:prstGeom prst="rect">
            <a:avLst/>
          </a:prstGeom>
        </p:spPr>
        <p:txBody>
          <a:bodyPr anchor="b">
            <a:normAutofit/>
          </a:bodyPr>
          <a:p>
            <a:pPr>
              <a:lnSpc>
                <a:spcPct val="90000"/>
              </a:lnSpc>
            </a:pPr>
            <a:r>
              <a:rPr b="0" lang="en-US" sz="3200" spc="-1" strike="noStrike">
                <a:solidFill>
                  <a:srgbClr val="000000"/>
                </a:solidFill>
                <a:latin typeface="Calibri Light"/>
              </a:rPr>
              <a:t>Click to edit Master title style</a:t>
            </a:r>
            <a:endParaRPr b="0" lang="en-US" sz="3200" spc="-1" strike="noStrike">
              <a:latin typeface="Arial"/>
            </a:endParaRPr>
          </a:p>
        </p:txBody>
      </p:sp>
      <p:sp>
        <p:nvSpPr>
          <p:cNvPr id="909" name="PlaceHolder 2"/>
          <p:cNvSpPr>
            <a:spLocks noGrp="1"/>
          </p:cNvSpPr>
          <p:nvPr>
            <p:ph type="title"/>
          </p:nvPr>
        </p:nvSpPr>
        <p:spPr>
          <a:xfrm>
            <a:off x="4286160" y="816120"/>
            <a:ext cx="5102280" cy="4030560"/>
          </a:xfrm>
          <a:prstGeom prst="rect">
            <a:avLst/>
          </a:prstGeom>
        </p:spPr>
        <p:txBody>
          <a:bodyPr>
            <a:normAutofit/>
          </a:bodyPr>
          <a:p>
            <a:pPr marL="228600" indent="-228600">
              <a:lnSpc>
                <a:spcPct val="90000"/>
              </a:lnSpc>
              <a:spcBef>
                <a:spcPts val="1001"/>
              </a:spcBef>
              <a:buClr>
                <a:srgbClr val="000000"/>
              </a:buClr>
              <a:buFont typeface="Arial"/>
              <a:buChar char="•"/>
            </a:pPr>
            <a:r>
              <a:rPr b="0" lang="en-US" sz="3200" spc="-1" strike="noStrike">
                <a:solidFill>
                  <a:srgbClr val="000000"/>
                </a:solidFill>
                <a:latin typeface="Calibri"/>
              </a:rPr>
              <a:t>Edit Master text styles</a:t>
            </a:r>
            <a:br/>
            <a:r>
              <a:rPr b="0" lang="en-US" sz="2800" spc="-1" strike="noStrike">
                <a:solidFill>
                  <a:srgbClr val="000000"/>
                </a:solidFill>
                <a:latin typeface="Calibri"/>
              </a:rPr>
              <a:t>Second level</a:t>
            </a:r>
            <a:br/>
            <a:r>
              <a:rPr b="0" lang="en-US" sz="2400" spc="-1" strike="noStrike">
                <a:solidFill>
                  <a:srgbClr val="000000"/>
                </a:solidFill>
                <a:latin typeface="Calibri"/>
              </a:rPr>
              <a:t>Third level</a:t>
            </a:r>
            <a:br/>
            <a:r>
              <a:rPr b="0" lang="en-US" sz="2000" spc="-1" strike="noStrike">
                <a:solidFill>
                  <a:srgbClr val="000000"/>
                </a:solidFill>
                <a:latin typeface="Calibri"/>
              </a:rPr>
              <a:t>Fourth level</a:t>
            </a:r>
            <a:br/>
            <a:r>
              <a:rPr b="0" lang="en-US" sz="2000" spc="-1" strike="noStrike">
                <a:solidFill>
                  <a:srgbClr val="000000"/>
                </a:solidFill>
                <a:latin typeface="Calibri"/>
              </a:rPr>
              <a:t>Fifth level</a:t>
            </a:r>
            <a:endParaRPr b="0" lang="en-US" sz="2000" spc="-1" strike="noStrike">
              <a:latin typeface="Arial"/>
            </a:endParaRPr>
          </a:p>
        </p:txBody>
      </p:sp>
      <p:sp>
        <p:nvSpPr>
          <p:cNvPr id="910" name="PlaceHolder 3"/>
          <p:cNvSpPr>
            <a:spLocks noGrp="1"/>
          </p:cNvSpPr>
          <p:nvPr>
            <p:ph type="body"/>
          </p:nvPr>
        </p:nvSpPr>
        <p:spPr>
          <a:xfrm>
            <a:off x="693720" y="1701720"/>
            <a:ext cx="3251160" cy="3151080"/>
          </a:xfrm>
          <a:prstGeom prst="rect">
            <a:avLst/>
          </a:prstGeom>
        </p:spPr>
        <p:txBody>
          <a:bodyPr>
            <a:normAutofit/>
          </a:bodyPr>
          <a:p>
            <a:pPr marL="432000" indent="-324000">
              <a:lnSpc>
                <a:spcPct val="90000"/>
              </a:lnSpc>
              <a:spcBef>
                <a:spcPts val="1001"/>
              </a:spcBef>
              <a:buClr>
                <a:srgbClr val="000000"/>
              </a:buClr>
              <a:buSzPct val="45000"/>
              <a:buFont typeface="Wingdings" charset="2"/>
              <a:buChar char=""/>
            </a:pPr>
            <a:r>
              <a:rPr b="0" lang="en-US" sz="1600" spc="-1" strike="noStrike">
                <a:solidFill>
                  <a:srgbClr val="000000"/>
                </a:solidFill>
                <a:latin typeface="Calibri"/>
              </a:rPr>
              <a:t>Edit Master text styles</a:t>
            </a:r>
            <a:endParaRPr b="0" lang="en-US" sz="1600" spc="-1" strike="noStrike">
              <a:latin typeface="Arial"/>
            </a:endParaRPr>
          </a:p>
        </p:txBody>
      </p:sp>
      <p:sp>
        <p:nvSpPr>
          <p:cNvPr id="911" name="PlaceHolder 4"/>
          <p:cNvSpPr>
            <a:spLocks noGrp="1"/>
          </p:cNvSpPr>
          <p:nvPr>
            <p:ph type="dt"/>
          </p:nvPr>
        </p:nvSpPr>
        <p:spPr>
          <a:xfrm>
            <a:off x="693720" y="5256360"/>
            <a:ext cx="2266920" cy="301680"/>
          </a:xfrm>
          <a:prstGeom prst="rect">
            <a:avLst/>
          </a:prstGeom>
        </p:spPr>
        <p:txBody>
          <a:bodyPr anchor="ctr"/>
          <a:p>
            <a:endParaRPr b="0" lang="en-US" sz="2400" spc="-1" strike="noStrike">
              <a:latin typeface="Times New Roman"/>
            </a:endParaRPr>
          </a:p>
        </p:txBody>
      </p:sp>
      <p:sp>
        <p:nvSpPr>
          <p:cNvPr id="912" name="PlaceHolder 5"/>
          <p:cNvSpPr>
            <a:spLocks noGrp="1"/>
          </p:cNvSpPr>
          <p:nvPr>
            <p:ph type="ftr"/>
          </p:nvPr>
        </p:nvSpPr>
        <p:spPr>
          <a:xfrm>
            <a:off x="3338640" y="5256360"/>
            <a:ext cx="3403440" cy="301680"/>
          </a:xfrm>
          <a:prstGeom prst="rect">
            <a:avLst/>
          </a:prstGeom>
        </p:spPr>
        <p:txBody>
          <a:bodyPr anchor="ctr" anchorCtr="1"/>
          <a:p>
            <a:pPr algn="ctr">
              <a:lnSpc>
                <a:spcPct val="100000"/>
              </a:lnSpc>
            </a:pPr>
            <a:r>
              <a:rPr b="0" lang="en-US" sz="1200" spc="-1" strike="noStrike">
                <a:solidFill>
                  <a:srgbClr val="898989"/>
                </a:solidFill>
                <a:latin typeface="Calibri"/>
              </a:rPr>
              <a:t>Astroparticle Physics - Part 4 Introduction to Dark Matter</a:t>
            </a:r>
            <a:endParaRPr b="0" lang="en-US" sz="1200" spc="-1" strike="noStrike">
              <a:latin typeface="Times New Roman"/>
            </a:endParaRPr>
          </a:p>
        </p:txBody>
      </p:sp>
      <p:sp>
        <p:nvSpPr>
          <p:cNvPr id="913" name="PlaceHolder 6"/>
          <p:cNvSpPr>
            <a:spLocks noGrp="1"/>
          </p:cNvSpPr>
          <p:nvPr>
            <p:ph type="sldNum"/>
          </p:nvPr>
        </p:nvSpPr>
        <p:spPr>
          <a:xfrm>
            <a:off x="7120080" y="5256360"/>
            <a:ext cx="2266920" cy="301680"/>
          </a:xfrm>
          <a:prstGeom prst="rect">
            <a:avLst/>
          </a:prstGeom>
        </p:spPr>
        <p:txBody>
          <a:bodyPr anchor="ctr"/>
          <a:p>
            <a:pPr algn="r">
              <a:lnSpc>
                <a:spcPct val="100000"/>
              </a:lnSpc>
            </a:pPr>
            <a:fld id="{F6184395-2B43-4FB5-B8B9-3575CBF6CBC8}" type="slidenum">
              <a:rPr b="0" lang="en-US" sz="1200" spc="-1" strike="noStrike">
                <a:solidFill>
                  <a:srgbClr val="898989"/>
                </a:solidFill>
                <a:latin typeface="Calibri"/>
              </a:rPr>
              <a:t>1</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50" name="PlaceHolder 1"/>
          <p:cNvSpPr>
            <a:spLocks noGrp="1"/>
          </p:cNvSpPr>
          <p:nvPr>
            <p:ph type="title"/>
          </p:nvPr>
        </p:nvSpPr>
        <p:spPr>
          <a:xfrm>
            <a:off x="693720" y="378000"/>
            <a:ext cx="3251160" cy="1324080"/>
          </a:xfrm>
          <a:prstGeom prst="rect">
            <a:avLst/>
          </a:prstGeom>
        </p:spPr>
        <p:txBody>
          <a:bodyPr anchor="b">
            <a:normAutofit/>
          </a:bodyPr>
          <a:p>
            <a:pPr>
              <a:lnSpc>
                <a:spcPct val="90000"/>
              </a:lnSpc>
            </a:pPr>
            <a:r>
              <a:rPr b="0" lang="en-US" sz="3200" spc="-1" strike="noStrike">
                <a:solidFill>
                  <a:srgbClr val="000000"/>
                </a:solidFill>
                <a:latin typeface="Calibri Light"/>
              </a:rPr>
              <a:t>Click to edit Master title style</a:t>
            </a:r>
            <a:endParaRPr b="0" lang="en-US" sz="3200" spc="-1" strike="noStrike">
              <a:latin typeface="Arial"/>
            </a:endParaRPr>
          </a:p>
        </p:txBody>
      </p:sp>
      <p:sp>
        <p:nvSpPr>
          <p:cNvPr id="951" name="PlaceHolder 2"/>
          <p:cNvSpPr>
            <a:spLocks noGrp="1"/>
          </p:cNvSpPr>
          <p:nvPr>
            <p:ph type="title"/>
          </p:nvPr>
        </p:nvSpPr>
        <p:spPr>
          <a:xfrm>
            <a:off x="4286160" y="816120"/>
            <a:ext cx="5102280" cy="4030560"/>
          </a:xfrm>
          <a:prstGeom prst="rect">
            <a:avLst/>
          </a:prstGeom>
        </p:spPr>
        <p:txBody>
          <a:bodyPr>
            <a:normAutofit/>
          </a:bodyPr>
          <a:p>
            <a:pPr algn="ctr"/>
            <a:endParaRPr b="0" lang="en-US" sz="4400" spc="-1" strike="noStrike">
              <a:latin typeface="Arial"/>
            </a:endParaRPr>
          </a:p>
        </p:txBody>
      </p:sp>
      <p:sp>
        <p:nvSpPr>
          <p:cNvPr id="952" name="PlaceHolder 3"/>
          <p:cNvSpPr>
            <a:spLocks noGrp="1"/>
          </p:cNvSpPr>
          <p:nvPr>
            <p:ph type="body"/>
          </p:nvPr>
        </p:nvSpPr>
        <p:spPr>
          <a:xfrm>
            <a:off x="693720" y="1701720"/>
            <a:ext cx="3251160" cy="3151080"/>
          </a:xfrm>
          <a:prstGeom prst="rect">
            <a:avLst/>
          </a:prstGeom>
        </p:spPr>
        <p:txBody>
          <a:bodyPr>
            <a:normAutofit/>
          </a:bodyPr>
          <a:p>
            <a:pPr marL="432000" indent="-324000">
              <a:lnSpc>
                <a:spcPct val="90000"/>
              </a:lnSpc>
              <a:spcBef>
                <a:spcPts val="1001"/>
              </a:spcBef>
              <a:buClr>
                <a:srgbClr val="000000"/>
              </a:buClr>
              <a:buSzPct val="45000"/>
              <a:buFont typeface="Wingdings" charset="2"/>
              <a:buChar char=""/>
            </a:pPr>
            <a:r>
              <a:rPr b="0" lang="en-US" sz="1600" spc="-1" strike="noStrike">
                <a:solidFill>
                  <a:srgbClr val="000000"/>
                </a:solidFill>
                <a:latin typeface="Calibri"/>
              </a:rPr>
              <a:t>Edit Master text styles</a:t>
            </a:r>
            <a:endParaRPr b="0" lang="en-US" sz="1600" spc="-1" strike="noStrike">
              <a:latin typeface="Arial"/>
            </a:endParaRPr>
          </a:p>
        </p:txBody>
      </p:sp>
      <p:sp>
        <p:nvSpPr>
          <p:cNvPr id="953" name="PlaceHolder 4"/>
          <p:cNvSpPr>
            <a:spLocks noGrp="1"/>
          </p:cNvSpPr>
          <p:nvPr>
            <p:ph type="dt"/>
          </p:nvPr>
        </p:nvSpPr>
        <p:spPr>
          <a:xfrm>
            <a:off x="693720" y="5256360"/>
            <a:ext cx="2266920" cy="301680"/>
          </a:xfrm>
          <a:prstGeom prst="rect">
            <a:avLst/>
          </a:prstGeom>
        </p:spPr>
        <p:txBody>
          <a:bodyPr anchor="ctr"/>
          <a:p>
            <a:endParaRPr b="0" lang="en-US" sz="2400" spc="-1" strike="noStrike">
              <a:latin typeface="Times New Roman"/>
            </a:endParaRPr>
          </a:p>
        </p:txBody>
      </p:sp>
      <p:sp>
        <p:nvSpPr>
          <p:cNvPr id="954" name="PlaceHolder 5"/>
          <p:cNvSpPr>
            <a:spLocks noGrp="1"/>
          </p:cNvSpPr>
          <p:nvPr>
            <p:ph type="ftr"/>
          </p:nvPr>
        </p:nvSpPr>
        <p:spPr>
          <a:xfrm>
            <a:off x="3338640" y="5256360"/>
            <a:ext cx="3403440" cy="301680"/>
          </a:xfrm>
          <a:prstGeom prst="rect">
            <a:avLst/>
          </a:prstGeom>
        </p:spPr>
        <p:txBody>
          <a:bodyPr anchor="ctr" anchorCtr="1"/>
          <a:p>
            <a:pPr algn="ctr">
              <a:lnSpc>
                <a:spcPct val="100000"/>
              </a:lnSpc>
            </a:pPr>
            <a:r>
              <a:rPr b="0" lang="en-US" sz="1200" spc="-1" strike="noStrike">
                <a:solidFill>
                  <a:srgbClr val="898989"/>
                </a:solidFill>
                <a:latin typeface="Calibri"/>
              </a:rPr>
              <a:t>Astroparticle Physics - Part 4 Introduction to Dark Matter</a:t>
            </a:r>
            <a:endParaRPr b="0" lang="en-US" sz="1200" spc="-1" strike="noStrike">
              <a:latin typeface="Times New Roman"/>
            </a:endParaRPr>
          </a:p>
        </p:txBody>
      </p:sp>
      <p:sp>
        <p:nvSpPr>
          <p:cNvPr id="955" name="PlaceHolder 6"/>
          <p:cNvSpPr>
            <a:spLocks noGrp="1"/>
          </p:cNvSpPr>
          <p:nvPr>
            <p:ph type="sldNum"/>
          </p:nvPr>
        </p:nvSpPr>
        <p:spPr>
          <a:xfrm>
            <a:off x="7120080" y="5256360"/>
            <a:ext cx="2266920" cy="301680"/>
          </a:xfrm>
          <a:prstGeom prst="rect">
            <a:avLst/>
          </a:prstGeom>
        </p:spPr>
        <p:txBody>
          <a:bodyPr anchor="ctr"/>
          <a:p>
            <a:pPr algn="r">
              <a:lnSpc>
                <a:spcPct val="100000"/>
              </a:lnSpc>
            </a:pPr>
            <a:fld id="{43711317-BD65-4CB8-8295-EB8EFF30F9F4}" type="slidenum">
              <a:rPr b="0" lang="en-US" sz="1200" spc="-1" strike="noStrike">
                <a:solidFill>
                  <a:srgbClr val="898989"/>
                </a:solidFill>
                <a:latin typeface="Calibri"/>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 id="2147483958" r:id="rId12"/>
    <p:sldLayoutId id="2147483959" r:id="rId13"/>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92" name="PlaceHolder 1"/>
          <p:cNvSpPr>
            <a:spLocks noGrp="1"/>
          </p:cNvSpPr>
          <p:nvPr>
            <p:ph type="title"/>
          </p:nvPr>
        </p:nvSpPr>
        <p:spPr>
          <a:xfrm>
            <a:off x="693720" y="301680"/>
            <a:ext cx="8693280" cy="1096920"/>
          </a:xfrm>
          <a:prstGeom prst="rect">
            <a:avLst/>
          </a:prstGeom>
        </p:spPr>
        <p:txBody>
          <a:bodyPr anchor="ctr">
            <a:normAutofit/>
          </a:bodyPr>
          <a:p>
            <a:pPr>
              <a:lnSpc>
                <a:spcPct val="90000"/>
              </a:lnSpc>
            </a:pPr>
            <a:r>
              <a:rPr b="0" lang="en-US" sz="4400" spc="-1" strike="noStrike">
                <a:solidFill>
                  <a:srgbClr val="000000"/>
                </a:solidFill>
                <a:latin typeface="Calibri Light"/>
              </a:rPr>
              <a:t>Click to edit Master title style</a:t>
            </a:r>
            <a:endParaRPr b="0" lang="en-US" sz="4400" spc="-1" strike="noStrike">
              <a:latin typeface="Arial"/>
            </a:endParaRPr>
          </a:p>
        </p:txBody>
      </p:sp>
      <p:sp>
        <p:nvSpPr>
          <p:cNvPr id="993" name="PlaceHolder 2"/>
          <p:cNvSpPr>
            <a:spLocks noGrp="1"/>
          </p:cNvSpPr>
          <p:nvPr>
            <p:ph type="body"/>
          </p:nvPr>
        </p:nvSpPr>
        <p:spPr>
          <a:xfrm>
            <a:off x="693720" y="1509840"/>
            <a:ext cx="8693280" cy="3597120"/>
          </a:xfrm>
          <a:prstGeom prst="rect">
            <a:avLst/>
          </a:prstGeom>
        </p:spPr>
        <p:txBody>
          <a:bodyPr vert="vert">
            <a:normAutofit/>
          </a:bodyPr>
          <a:p>
            <a:pPr marL="228600" indent="-228600">
              <a:lnSpc>
                <a:spcPct val="90000"/>
              </a:lnSpc>
              <a:spcBef>
                <a:spcPts val="1001"/>
              </a:spcBef>
              <a:buClr>
                <a:srgbClr val="000000"/>
              </a:buClr>
              <a:buSzPct val="45000"/>
              <a:buFont typeface="Wingdings" charset="2"/>
              <a:buChar char=""/>
            </a:pPr>
            <a:r>
              <a:rPr b="0" lang="en-US" sz="2800" spc="-1" strike="noStrike">
                <a:solidFill>
                  <a:srgbClr val="000000"/>
                </a:solidFill>
                <a:latin typeface="Calibri"/>
              </a:rPr>
              <a:t>Edit Master text styles</a:t>
            </a:r>
            <a:endParaRPr b="0" lang="en-US" sz="2800" spc="-1" strike="noStrike">
              <a:latin typeface="Arial"/>
            </a:endParaRPr>
          </a:p>
          <a:p>
            <a:pPr lvl="1" marL="685800" indent="-228600">
              <a:lnSpc>
                <a:spcPct val="90000"/>
              </a:lnSpc>
              <a:spcBef>
                <a:spcPts val="499"/>
              </a:spcBef>
              <a:buClr>
                <a:srgbClr val="000000"/>
              </a:buClr>
              <a:buSzPct val="75000"/>
              <a:buFont typeface="Symbol" charset="2"/>
              <a:buChar char=""/>
            </a:pPr>
            <a:r>
              <a:rPr b="0" lang="en-US" sz="2400" spc="-1" strike="noStrike">
                <a:solidFill>
                  <a:srgbClr val="000000"/>
                </a:solidFill>
                <a:latin typeface="Calibri"/>
              </a:rPr>
              <a:t>Second level</a:t>
            </a:r>
            <a:endParaRPr b="0" lang="en-US" sz="2400" spc="-1" strike="noStrike">
              <a:latin typeface="Arial"/>
            </a:endParaRPr>
          </a:p>
          <a:p>
            <a:pPr lvl="2" marL="1143000" indent="-228600">
              <a:lnSpc>
                <a:spcPct val="90000"/>
              </a:lnSpc>
              <a:spcBef>
                <a:spcPts val="499"/>
              </a:spcBef>
              <a:buClr>
                <a:srgbClr val="000000"/>
              </a:buClr>
              <a:buSzPct val="45000"/>
              <a:buFont typeface="Wingdings" charset="2"/>
              <a:buChar char=""/>
            </a:pPr>
            <a:r>
              <a:rPr b="0" lang="en-US" sz="2000" spc="-1" strike="noStrike">
                <a:solidFill>
                  <a:srgbClr val="000000"/>
                </a:solidFill>
                <a:latin typeface="Calibri"/>
              </a:rPr>
              <a:t>Third level</a:t>
            </a:r>
            <a:endParaRPr b="0" lang="en-US" sz="2000" spc="-1" strike="noStrike">
              <a:latin typeface="Arial"/>
            </a:endParaRPr>
          </a:p>
          <a:p>
            <a:pPr lvl="3" marL="1600200" indent="-228600">
              <a:lnSpc>
                <a:spcPct val="90000"/>
              </a:lnSpc>
              <a:spcBef>
                <a:spcPts val="499"/>
              </a:spcBef>
              <a:buClr>
                <a:srgbClr val="000000"/>
              </a:buClr>
              <a:buSzPct val="75000"/>
              <a:buFont typeface="Symbol" charset="2"/>
              <a:buChar char=""/>
            </a:pPr>
            <a:r>
              <a:rPr b="0" lang="en-US" sz="1800" spc="-1" strike="noStrike">
                <a:solidFill>
                  <a:srgbClr val="000000"/>
                </a:solidFill>
                <a:latin typeface="Calibri"/>
              </a:rPr>
              <a:t>Fourth level</a:t>
            </a:r>
            <a:endParaRPr b="0" lang="en-US" sz="1800" spc="-1" strike="noStrike">
              <a:latin typeface="Arial"/>
            </a:endParaRPr>
          </a:p>
          <a:p>
            <a:pPr lvl="4" marL="2057400" indent="-228600">
              <a:lnSpc>
                <a:spcPct val="90000"/>
              </a:lnSpc>
              <a:spcBef>
                <a:spcPts val="499"/>
              </a:spcBef>
              <a:buClr>
                <a:srgbClr val="000000"/>
              </a:buClr>
              <a:buSzPct val="45000"/>
              <a:buFont typeface="Wingdings" charset="2"/>
              <a:buChar char=""/>
            </a:pPr>
            <a:r>
              <a:rPr b="0" lang="en-US" sz="1800" spc="-1" strike="noStrike">
                <a:solidFill>
                  <a:srgbClr val="000000"/>
                </a:solidFill>
                <a:latin typeface="Calibri"/>
              </a:rPr>
              <a:t>Fifth level</a:t>
            </a:r>
            <a:endParaRPr b="0" lang="en-US" sz="1800" spc="-1" strike="noStrike">
              <a:latin typeface="Arial"/>
            </a:endParaRPr>
          </a:p>
        </p:txBody>
      </p:sp>
      <p:sp>
        <p:nvSpPr>
          <p:cNvPr id="994" name="PlaceHolder 3"/>
          <p:cNvSpPr>
            <a:spLocks noGrp="1"/>
          </p:cNvSpPr>
          <p:nvPr>
            <p:ph type="dt"/>
          </p:nvPr>
        </p:nvSpPr>
        <p:spPr>
          <a:xfrm>
            <a:off x="693720" y="5256360"/>
            <a:ext cx="2266920" cy="301680"/>
          </a:xfrm>
          <a:prstGeom prst="rect">
            <a:avLst/>
          </a:prstGeom>
        </p:spPr>
        <p:txBody>
          <a:bodyPr anchor="ctr"/>
          <a:p>
            <a:endParaRPr b="0" lang="en-US" sz="2400" spc="-1" strike="noStrike">
              <a:latin typeface="Times New Roman"/>
            </a:endParaRPr>
          </a:p>
        </p:txBody>
      </p:sp>
      <p:sp>
        <p:nvSpPr>
          <p:cNvPr id="995" name="PlaceHolder 4"/>
          <p:cNvSpPr>
            <a:spLocks noGrp="1"/>
          </p:cNvSpPr>
          <p:nvPr>
            <p:ph type="ftr"/>
          </p:nvPr>
        </p:nvSpPr>
        <p:spPr>
          <a:xfrm>
            <a:off x="3338640" y="5256360"/>
            <a:ext cx="3403440" cy="301680"/>
          </a:xfrm>
          <a:prstGeom prst="rect">
            <a:avLst/>
          </a:prstGeom>
        </p:spPr>
        <p:txBody>
          <a:bodyPr anchor="ctr" anchorCtr="1"/>
          <a:p>
            <a:pPr algn="ctr">
              <a:lnSpc>
                <a:spcPct val="100000"/>
              </a:lnSpc>
            </a:pPr>
            <a:r>
              <a:rPr b="0" lang="en-US" sz="1200" spc="-1" strike="noStrike">
                <a:solidFill>
                  <a:srgbClr val="898989"/>
                </a:solidFill>
                <a:latin typeface="Calibri"/>
              </a:rPr>
              <a:t>Astroparticle Physics - Part 4 Introduction to Dark Matter</a:t>
            </a:r>
            <a:endParaRPr b="0" lang="en-US" sz="1200" spc="-1" strike="noStrike">
              <a:latin typeface="Times New Roman"/>
            </a:endParaRPr>
          </a:p>
        </p:txBody>
      </p:sp>
      <p:sp>
        <p:nvSpPr>
          <p:cNvPr id="996" name="PlaceHolder 5"/>
          <p:cNvSpPr>
            <a:spLocks noGrp="1"/>
          </p:cNvSpPr>
          <p:nvPr>
            <p:ph type="sldNum"/>
          </p:nvPr>
        </p:nvSpPr>
        <p:spPr>
          <a:xfrm>
            <a:off x="7120080" y="5256360"/>
            <a:ext cx="2266920" cy="301680"/>
          </a:xfrm>
          <a:prstGeom prst="rect">
            <a:avLst/>
          </a:prstGeom>
        </p:spPr>
        <p:txBody>
          <a:bodyPr anchor="ctr"/>
          <a:p>
            <a:pPr algn="r">
              <a:lnSpc>
                <a:spcPct val="100000"/>
              </a:lnSpc>
            </a:pPr>
            <a:fld id="{533C9B65-17A1-46FE-AA59-A16C068D4766}" type="slidenum">
              <a:rPr b="0" lang="en-US" sz="1200" spc="-1" strike="noStrike">
                <a:solidFill>
                  <a:srgbClr val="898989"/>
                </a:solidFill>
                <a:latin typeface="Calibri"/>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3971" r:id="rId12"/>
    <p:sldLayoutId id="2147483972" r:id="rId13"/>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33" name="PlaceHolder 1"/>
          <p:cNvSpPr>
            <a:spLocks noGrp="1"/>
          </p:cNvSpPr>
          <p:nvPr>
            <p:ph type="title"/>
          </p:nvPr>
        </p:nvSpPr>
        <p:spPr>
          <a:xfrm>
            <a:off x="7213680" y="301680"/>
            <a:ext cx="2173320" cy="4805280"/>
          </a:xfrm>
          <a:prstGeom prst="rect">
            <a:avLst/>
          </a:prstGeom>
        </p:spPr>
        <p:txBody>
          <a:bodyPr anchor="ctr" vert="vert">
            <a:normAutofit/>
          </a:bodyPr>
          <a:p>
            <a:pPr>
              <a:lnSpc>
                <a:spcPct val="90000"/>
              </a:lnSpc>
            </a:pPr>
            <a:r>
              <a:rPr b="0" lang="en-US" sz="4400" spc="-1" strike="noStrike">
                <a:solidFill>
                  <a:srgbClr val="000000"/>
                </a:solidFill>
                <a:latin typeface="Calibri Light"/>
              </a:rPr>
              <a:t>Click to edit Master title style</a:t>
            </a:r>
            <a:endParaRPr b="0" lang="en-US" sz="4400" spc="-1" strike="noStrike">
              <a:latin typeface="Arial"/>
            </a:endParaRPr>
          </a:p>
        </p:txBody>
      </p:sp>
      <p:sp>
        <p:nvSpPr>
          <p:cNvPr id="1034" name="PlaceHolder 2"/>
          <p:cNvSpPr>
            <a:spLocks noGrp="1"/>
          </p:cNvSpPr>
          <p:nvPr>
            <p:ph type="body"/>
          </p:nvPr>
        </p:nvSpPr>
        <p:spPr>
          <a:xfrm>
            <a:off x="693720" y="301680"/>
            <a:ext cx="6367320" cy="4805280"/>
          </a:xfrm>
          <a:prstGeom prst="rect">
            <a:avLst/>
          </a:prstGeom>
        </p:spPr>
        <p:txBody>
          <a:bodyPr vert="vert">
            <a:normAutofit/>
          </a:bodyPr>
          <a:p>
            <a:pPr marL="228600" indent="-228600">
              <a:lnSpc>
                <a:spcPct val="90000"/>
              </a:lnSpc>
              <a:spcBef>
                <a:spcPts val="1001"/>
              </a:spcBef>
              <a:buClr>
                <a:srgbClr val="000000"/>
              </a:buClr>
              <a:buSzPct val="45000"/>
              <a:buFont typeface="Wingdings" charset="2"/>
              <a:buChar char=""/>
            </a:pPr>
            <a:r>
              <a:rPr b="0" lang="en-US" sz="2800" spc="-1" strike="noStrike">
                <a:solidFill>
                  <a:srgbClr val="000000"/>
                </a:solidFill>
                <a:latin typeface="Calibri"/>
              </a:rPr>
              <a:t>Edit Master text styles</a:t>
            </a:r>
            <a:endParaRPr b="0" lang="en-US" sz="2800" spc="-1" strike="noStrike">
              <a:latin typeface="Arial"/>
            </a:endParaRPr>
          </a:p>
          <a:p>
            <a:pPr lvl="1" marL="685800" indent="-228600">
              <a:lnSpc>
                <a:spcPct val="90000"/>
              </a:lnSpc>
              <a:spcBef>
                <a:spcPts val="499"/>
              </a:spcBef>
              <a:buClr>
                <a:srgbClr val="000000"/>
              </a:buClr>
              <a:buSzPct val="75000"/>
              <a:buFont typeface="Symbol" charset="2"/>
              <a:buChar char=""/>
            </a:pPr>
            <a:r>
              <a:rPr b="0" lang="en-US" sz="2400" spc="-1" strike="noStrike">
                <a:solidFill>
                  <a:srgbClr val="000000"/>
                </a:solidFill>
                <a:latin typeface="Calibri"/>
              </a:rPr>
              <a:t>Second level</a:t>
            </a:r>
            <a:endParaRPr b="0" lang="en-US" sz="2400" spc="-1" strike="noStrike">
              <a:latin typeface="Arial"/>
            </a:endParaRPr>
          </a:p>
          <a:p>
            <a:pPr lvl="2" marL="1143000" indent="-228600">
              <a:lnSpc>
                <a:spcPct val="90000"/>
              </a:lnSpc>
              <a:spcBef>
                <a:spcPts val="499"/>
              </a:spcBef>
              <a:buClr>
                <a:srgbClr val="000000"/>
              </a:buClr>
              <a:buSzPct val="45000"/>
              <a:buFont typeface="Wingdings" charset="2"/>
              <a:buChar char=""/>
            </a:pPr>
            <a:r>
              <a:rPr b="0" lang="en-US" sz="2000" spc="-1" strike="noStrike">
                <a:solidFill>
                  <a:srgbClr val="000000"/>
                </a:solidFill>
                <a:latin typeface="Calibri"/>
              </a:rPr>
              <a:t>Third level</a:t>
            </a:r>
            <a:endParaRPr b="0" lang="en-US" sz="2000" spc="-1" strike="noStrike">
              <a:latin typeface="Arial"/>
            </a:endParaRPr>
          </a:p>
          <a:p>
            <a:pPr lvl="3" marL="1600200" indent="-228600">
              <a:lnSpc>
                <a:spcPct val="90000"/>
              </a:lnSpc>
              <a:spcBef>
                <a:spcPts val="499"/>
              </a:spcBef>
              <a:buClr>
                <a:srgbClr val="000000"/>
              </a:buClr>
              <a:buSzPct val="75000"/>
              <a:buFont typeface="Symbol" charset="2"/>
              <a:buChar char=""/>
            </a:pPr>
            <a:r>
              <a:rPr b="0" lang="en-US" sz="1800" spc="-1" strike="noStrike">
                <a:solidFill>
                  <a:srgbClr val="000000"/>
                </a:solidFill>
                <a:latin typeface="Calibri"/>
              </a:rPr>
              <a:t>Fourth level</a:t>
            </a:r>
            <a:endParaRPr b="0" lang="en-US" sz="1800" spc="-1" strike="noStrike">
              <a:latin typeface="Arial"/>
            </a:endParaRPr>
          </a:p>
          <a:p>
            <a:pPr lvl="4" marL="2057400" indent="-228600">
              <a:lnSpc>
                <a:spcPct val="90000"/>
              </a:lnSpc>
              <a:spcBef>
                <a:spcPts val="499"/>
              </a:spcBef>
              <a:buClr>
                <a:srgbClr val="000000"/>
              </a:buClr>
              <a:buSzPct val="45000"/>
              <a:buFont typeface="Wingdings" charset="2"/>
              <a:buChar char=""/>
            </a:pPr>
            <a:r>
              <a:rPr b="0" lang="en-US" sz="1800" spc="-1" strike="noStrike">
                <a:solidFill>
                  <a:srgbClr val="000000"/>
                </a:solidFill>
                <a:latin typeface="Calibri"/>
              </a:rPr>
              <a:t>Fifth level</a:t>
            </a:r>
            <a:endParaRPr b="0" lang="en-US" sz="1800" spc="-1" strike="noStrike">
              <a:latin typeface="Arial"/>
            </a:endParaRPr>
          </a:p>
        </p:txBody>
      </p:sp>
      <p:sp>
        <p:nvSpPr>
          <p:cNvPr id="1035" name="PlaceHolder 3"/>
          <p:cNvSpPr>
            <a:spLocks noGrp="1"/>
          </p:cNvSpPr>
          <p:nvPr>
            <p:ph type="dt"/>
          </p:nvPr>
        </p:nvSpPr>
        <p:spPr>
          <a:xfrm>
            <a:off x="693720" y="5256360"/>
            <a:ext cx="2266920" cy="301680"/>
          </a:xfrm>
          <a:prstGeom prst="rect">
            <a:avLst/>
          </a:prstGeom>
        </p:spPr>
        <p:txBody>
          <a:bodyPr anchor="ctr"/>
          <a:p>
            <a:endParaRPr b="0" lang="en-US" sz="2400" spc="-1" strike="noStrike">
              <a:latin typeface="Times New Roman"/>
            </a:endParaRPr>
          </a:p>
        </p:txBody>
      </p:sp>
      <p:sp>
        <p:nvSpPr>
          <p:cNvPr id="1036" name="PlaceHolder 4"/>
          <p:cNvSpPr>
            <a:spLocks noGrp="1"/>
          </p:cNvSpPr>
          <p:nvPr>
            <p:ph type="ftr"/>
          </p:nvPr>
        </p:nvSpPr>
        <p:spPr>
          <a:xfrm>
            <a:off x="3338640" y="5256360"/>
            <a:ext cx="3403440" cy="301680"/>
          </a:xfrm>
          <a:prstGeom prst="rect">
            <a:avLst/>
          </a:prstGeom>
        </p:spPr>
        <p:txBody>
          <a:bodyPr anchor="ctr" anchorCtr="1"/>
          <a:p>
            <a:pPr algn="ctr">
              <a:lnSpc>
                <a:spcPct val="100000"/>
              </a:lnSpc>
            </a:pPr>
            <a:r>
              <a:rPr b="0" lang="en-US" sz="1200" spc="-1" strike="noStrike">
                <a:solidFill>
                  <a:srgbClr val="898989"/>
                </a:solidFill>
                <a:latin typeface="Calibri"/>
              </a:rPr>
              <a:t>Astroparticle Physics - Part 4 Introduction to Dark Matter</a:t>
            </a:r>
            <a:endParaRPr b="0" lang="en-US" sz="1200" spc="-1" strike="noStrike">
              <a:latin typeface="Times New Roman"/>
            </a:endParaRPr>
          </a:p>
        </p:txBody>
      </p:sp>
      <p:sp>
        <p:nvSpPr>
          <p:cNvPr id="1037" name="PlaceHolder 5"/>
          <p:cNvSpPr>
            <a:spLocks noGrp="1"/>
          </p:cNvSpPr>
          <p:nvPr>
            <p:ph type="sldNum"/>
          </p:nvPr>
        </p:nvSpPr>
        <p:spPr>
          <a:xfrm>
            <a:off x="7120080" y="5256360"/>
            <a:ext cx="2266920" cy="301680"/>
          </a:xfrm>
          <a:prstGeom prst="rect">
            <a:avLst/>
          </a:prstGeom>
        </p:spPr>
        <p:txBody>
          <a:bodyPr anchor="ctr"/>
          <a:p>
            <a:pPr algn="r">
              <a:lnSpc>
                <a:spcPct val="100000"/>
              </a:lnSpc>
            </a:pPr>
            <a:fld id="{B16578E5-847C-4E34-9BEC-FEBAA29AF55F}" type="slidenum">
              <a:rPr b="0" lang="en-US" sz="1200" spc="-1" strike="noStrike">
                <a:solidFill>
                  <a:srgbClr val="898989"/>
                </a:solidFill>
                <a:latin typeface="Calibri"/>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 id="2147483984" r:id="rId12"/>
    <p:sldLayoutId id="2147483985"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1" name="PlaceHolder 1"/>
          <p:cNvSpPr>
            <a:spLocks noGrp="1"/>
          </p:cNvSpPr>
          <p:nvPr>
            <p:ph type="title"/>
          </p:nvPr>
        </p:nvSpPr>
        <p:spPr>
          <a:xfrm>
            <a:off x="504000" y="226080"/>
            <a:ext cx="9071640" cy="946440"/>
          </a:xfrm>
          <a:prstGeom prst="rect">
            <a:avLst/>
          </a:prstGeom>
        </p:spPr>
        <p:txBody>
          <a:bodyPr lIns="0" rIns="0" tIns="0" bIns="0" anchor="ctr" anchorCtr="1"/>
          <a:p>
            <a:pPr algn="ctr">
              <a:lnSpc>
                <a:spcPct val="100000"/>
              </a:lnSpc>
            </a:pPr>
            <a:r>
              <a:rPr b="0" lang="en-US" sz="4400" spc="-1" strike="noStrike">
                <a:solidFill>
                  <a:srgbClr val="000000"/>
                </a:solidFill>
                <a:latin typeface="Arial"/>
              </a:rPr>
              <a:t>Click to edit Master title style</a:t>
            </a:r>
            <a:endParaRPr b="0" lang="en-US" sz="4400" spc="-1" strike="noStrike">
              <a:latin typeface="Arial"/>
            </a:endParaRPr>
          </a:p>
        </p:txBody>
      </p:sp>
      <p:sp>
        <p:nvSpPr>
          <p:cNvPr id="82" name="PlaceHolder 2"/>
          <p:cNvSpPr>
            <a:spLocks noGrp="1"/>
          </p:cNvSpPr>
          <p:nvPr>
            <p:ph type="title"/>
          </p:nvPr>
        </p:nvSpPr>
        <p:spPr>
          <a:xfrm>
            <a:off x="504000" y="1326600"/>
            <a:ext cx="9071640" cy="3288240"/>
          </a:xfrm>
          <a:prstGeom prst="rect">
            <a:avLst/>
          </a:prstGeom>
        </p:spPr>
        <p:txBody>
          <a:bodyPr lIns="0" rIns="0" tIns="0" bIns="0">
            <a:normAutofit/>
          </a:bodyPr>
          <a:p>
            <a:pPr algn="ctr">
              <a:lnSpc>
                <a:spcPct val="100000"/>
              </a:lnSpc>
              <a:spcBef>
                <a:spcPts val="1414"/>
              </a:spcBef>
            </a:pPr>
            <a:r>
              <a:rPr b="0" lang="en-US" sz="3200" spc="-1" strike="noStrike">
                <a:solidFill>
                  <a:srgbClr val="000000"/>
                </a:solidFill>
                <a:latin typeface="Arial"/>
              </a:rPr>
              <a:t>Edit Master text styles</a:t>
            </a:r>
            <a:br/>
            <a:r>
              <a:rPr b="0" lang="en-US" sz="2400" spc="-1" strike="noStrike">
                <a:solidFill>
                  <a:srgbClr val="000000"/>
                </a:solidFill>
                <a:latin typeface="Calibri"/>
              </a:rPr>
              <a:t>Second level</a:t>
            </a:r>
            <a:br/>
            <a:r>
              <a:rPr b="0" lang="en-US" sz="2000" spc="-1" strike="noStrike">
                <a:solidFill>
                  <a:srgbClr val="000000"/>
                </a:solidFill>
                <a:latin typeface="Calibri"/>
              </a:rPr>
              <a:t>Third level</a:t>
            </a:r>
            <a:br/>
            <a:r>
              <a:rPr b="0" lang="en-US" sz="1800" spc="-1" strike="noStrike">
                <a:solidFill>
                  <a:srgbClr val="000000"/>
                </a:solidFill>
                <a:latin typeface="Calibri"/>
              </a:rPr>
              <a:t>Fourth level</a:t>
            </a:r>
            <a:br/>
            <a:r>
              <a:rPr b="0" lang="en-US" sz="1800" spc="-1" strike="noStrike">
                <a:solidFill>
                  <a:srgbClr val="000000"/>
                </a:solidFill>
                <a:latin typeface="Calibri"/>
              </a:rPr>
              <a:t>Fifth level</a:t>
            </a:r>
            <a:endParaRPr b="0" lang="en-US" sz="1800" spc="-1" strike="noStrike">
              <a:latin typeface="Arial"/>
            </a:endParaRPr>
          </a:p>
        </p:txBody>
      </p:sp>
      <p:sp>
        <p:nvSpPr>
          <p:cNvPr id="83" name="PlaceHolder 3"/>
          <p:cNvSpPr>
            <a:spLocks noGrp="1"/>
          </p:cNvSpPr>
          <p:nvPr>
            <p:ph type="dt"/>
          </p:nvPr>
        </p:nvSpPr>
        <p:spPr>
          <a:xfrm>
            <a:off x="504000" y="5165280"/>
            <a:ext cx="2348280" cy="390600"/>
          </a:xfrm>
          <a:prstGeom prst="rect">
            <a:avLst/>
          </a:prstGeom>
        </p:spPr>
        <p:txBody>
          <a:bodyPr lIns="0" rIns="0" tIns="0" bIns="0"/>
          <a:p>
            <a:endParaRPr b="0" lang="en-US" sz="2400" spc="-1" strike="noStrike">
              <a:latin typeface="Times New Roman"/>
            </a:endParaRPr>
          </a:p>
        </p:txBody>
      </p:sp>
      <p:sp>
        <p:nvSpPr>
          <p:cNvPr id="84" name="PlaceHolder 4"/>
          <p:cNvSpPr>
            <a:spLocks noGrp="1"/>
          </p:cNvSpPr>
          <p:nvPr>
            <p:ph type="ftr"/>
          </p:nvPr>
        </p:nvSpPr>
        <p:spPr>
          <a:xfrm>
            <a:off x="3447360" y="5165280"/>
            <a:ext cx="3195000" cy="390600"/>
          </a:xfrm>
          <a:prstGeom prst="rect">
            <a:avLst/>
          </a:prstGeom>
        </p:spPr>
        <p:txBody>
          <a:bodyPr lIns="0" rIns="0" tIns="0" bIns="0" anchorCtr="1"/>
          <a:p>
            <a:pPr algn="ctr">
              <a:lnSpc>
                <a:spcPct val="100000"/>
              </a:lnSpc>
            </a:pPr>
            <a:r>
              <a:rPr b="0" lang="en-US" sz="1400" spc="-1" strike="noStrike">
                <a:solidFill>
                  <a:srgbClr val="000000"/>
                </a:solidFill>
                <a:latin typeface="Times New Roman"/>
                <a:ea typeface="DejaVu Sans"/>
              </a:rPr>
              <a:t>Astroparticle Physics - Part 4 Introduction to Dark Matter</a:t>
            </a:r>
            <a:endParaRPr b="0" lang="en-US" sz="1400" spc="-1" strike="noStrike">
              <a:latin typeface="Times New Roman"/>
            </a:endParaRPr>
          </a:p>
        </p:txBody>
      </p:sp>
      <p:sp>
        <p:nvSpPr>
          <p:cNvPr id="85" name="PlaceHolder 5"/>
          <p:cNvSpPr>
            <a:spLocks noGrp="1"/>
          </p:cNvSpPr>
          <p:nvPr>
            <p:ph type="sldNum"/>
          </p:nvPr>
        </p:nvSpPr>
        <p:spPr>
          <a:xfrm>
            <a:off x="7227360" y="5165280"/>
            <a:ext cx="2348280" cy="390600"/>
          </a:xfrm>
          <a:prstGeom prst="rect">
            <a:avLst/>
          </a:prstGeom>
        </p:spPr>
        <p:txBody>
          <a:bodyPr lIns="0" rIns="0" tIns="0" bIns="0"/>
          <a:p>
            <a:pPr algn="r">
              <a:lnSpc>
                <a:spcPct val="100000"/>
              </a:lnSpc>
            </a:pPr>
            <a:fld id="{6F856CAB-5E8A-4F35-8BC6-C0AB6941CF2E}" type="slidenum">
              <a:rPr b="0" lang="en-US" sz="1400" spc="-1" strike="noStrike">
                <a:solidFill>
                  <a:srgbClr val="000000"/>
                </a:solidFill>
                <a:latin typeface="Times New Roman"/>
                <a:ea typeface="DejaVu Sans"/>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2" name="PlaceHolder 1"/>
          <p:cNvSpPr>
            <a:spLocks noGrp="1"/>
          </p:cNvSpPr>
          <p:nvPr>
            <p:ph type="title"/>
          </p:nvPr>
        </p:nvSpPr>
        <p:spPr>
          <a:xfrm>
            <a:off x="687240" y="1414440"/>
            <a:ext cx="8694720" cy="2357280"/>
          </a:xfrm>
          <a:prstGeom prst="rect">
            <a:avLst/>
          </a:prstGeom>
        </p:spPr>
        <p:txBody>
          <a:bodyPr lIns="0" rIns="0" tIns="0" bIns="0" anchor="b" anchorCtr="1"/>
          <a:p>
            <a:pPr algn="ctr">
              <a:lnSpc>
                <a:spcPct val="100000"/>
              </a:lnSpc>
            </a:pPr>
            <a:r>
              <a:rPr b="0" lang="en-US" sz="6000" spc="-1" strike="noStrike">
                <a:solidFill>
                  <a:srgbClr val="000000"/>
                </a:solidFill>
                <a:latin typeface="Arial"/>
              </a:rPr>
              <a:t>Click to edit Master title style</a:t>
            </a:r>
            <a:endParaRPr b="0" lang="en-US" sz="6000" spc="-1" strike="noStrike">
              <a:latin typeface="Arial"/>
            </a:endParaRPr>
          </a:p>
        </p:txBody>
      </p:sp>
      <p:sp>
        <p:nvSpPr>
          <p:cNvPr id="123" name="PlaceHolder 2"/>
          <p:cNvSpPr>
            <a:spLocks noGrp="1"/>
          </p:cNvSpPr>
          <p:nvPr>
            <p:ph type="body"/>
          </p:nvPr>
        </p:nvSpPr>
        <p:spPr>
          <a:xfrm>
            <a:off x="687240" y="3794040"/>
            <a:ext cx="8694720" cy="1241280"/>
          </a:xfrm>
          <a:prstGeom prst="rect">
            <a:avLst/>
          </a:prstGeom>
        </p:spPr>
        <p:txBody>
          <a:bodyPr lIns="0" rIns="0" tIns="0" bIns="0">
            <a:normAutofit/>
          </a:bodyPr>
          <a:p>
            <a:pPr marL="432000" indent="-324000">
              <a:lnSpc>
                <a:spcPct val="100000"/>
              </a:lnSpc>
              <a:spcBef>
                <a:spcPts val="1414"/>
              </a:spcBef>
              <a:buClr>
                <a:srgbClr val="000000"/>
              </a:buClr>
              <a:buSzPct val="45000"/>
              <a:buFont typeface="Wingdings" charset="2"/>
              <a:buChar char=""/>
            </a:pPr>
            <a:r>
              <a:rPr b="0" lang="en-US" sz="2400" spc="-1" strike="noStrike">
                <a:solidFill>
                  <a:srgbClr val="898989"/>
                </a:solidFill>
                <a:latin typeface="Arial"/>
              </a:rPr>
              <a:t>Edit Master text styles</a:t>
            </a:r>
            <a:endParaRPr b="0" lang="en-US" sz="2400" spc="-1" strike="noStrike">
              <a:latin typeface="Arial"/>
            </a:endParaRPr>
          </a:p>
        </p:txBody>
      </p:sp>
      <p:sp>
        <p:nvSpPr>
          <p:cNvPr id="124" name="PlaceHolder 3"/>
          <p:cNvSpPr>
            <a:spLocks noGrp="1"/>
          </p:cNvSpPr>
          <p:nvPr>
            <p:ph type="dt"/>
          </p:nvPr>
        </p:nvSpPr>
        <p:spPr>
          <a:xfrm>
            <a:off x="504000" y="5165280"/>
            <a:ext cx="2348280" cy="390600"/>
          </a:xfrm>
          <a:prstGeom prst="rect">
            <a:avLst/>
          </a:prstGeom>
        </p:spPr>
        <p:txBody>
          <a:bodyPr lIns="0" rIns="0" tIns="0" bIns="0"/>
          <a:p>
            <a:endParaRPr b="0" lang="en-US" sz="2400" spc="-1" strike="noStrike">
              <a:latin typeface="Times New Roman"/>
            </a:endParaRPr>
          </a:p>
        </p:txBody>
      </p:sp>
      <p:sp>
        <p:nvSpPr>
          <p:cNvPr id="125" name="PlaceHolder 4"/>
          <p:cNvSpPr>
            <a:spLocks noGrp="1"/>
          </p:cNvSpPr>
          <p:nvPr>
            <p:ph type="ftr"/>
          </p:nvPr>
        </p:nvSpPr>
        <p:spPr>
          <a:xfrm>
            <a:off x="3447360" y="5165280"/>
            <a:ext cx="3195000" cy="390600"/>
          </a:xfrm>
          <a:prstGeom prst="rect">
            <a:avLst/>
          </a:prstGeom>
        </p:spPr>
        <p:txBody>
          <a:bodyPr lIns="0" rIns="0" tIns="0" bIns="0" anchorCtr="1"/>
          <a:p>
            <a:pPr algn="ctr">
              <a:lnSpc>
                <a:spcPct val="100000"/>
              </a:lnSpc>
            </a:pPr>
            <a:r>
              <a:rPr b="0" lang="en-US" sz="1400" spc="-1" strike="noStrike">
                <a:solidFill>
                  <a:srgbClr val="000000"/>
                </a:solidFill>
                <a:latin typeface="Times New Roman"/>
                <a:ea typeface="DejaVu Sans"/>
              </a:rPr>
              <a:t>Astroparticle Physics - Part 4 Introduction to Dark Matter</a:t>
            </a:r>
            <a:endParaRPr b="0" lang="en-US" sz="1400" spc="-1" strike="noStrike">
              <a:latin typeface="Times New Roman"/>
            </a:endParaRPr>
          </a:p>
        </p:txBody>
      </p:sp>
      <p:sp>
        <p:nvSpPr>
          <p:cNvPr id="126" name="PlaceHolder 5"/>
          <p:cNvSpPr>
            <a:spLocks noGrp="1"/>
          </p:cNvSpPr>
          <p:nvPr>
            <p:ph type="sldNum"/>
          </p:nvPr>
        </p:nvSpPr>
        <p:spPr>
          <a:xfrm>
            <a:off x="7227360" y="5165280"/>
            <a:ext cx="2348280" cy="390600"/>
          </a:xfrm>
          <a:prstGeom prst="rect">
            <a:avLst/>
          </a:prstGeom>
        </p:spPr>
        <p:txBody>
          <a:bodyPr lIns="0" rIns="0" tIns="0" bIns="0"/>
          <a:p>
            <a:pPr algn="r">
              <a:lnSpc>
                <a:spcPct val="100000"/>
              </a:lnSpc>
            </a:pPr>
            <a:fld id="{C8B05413-2A11-4DC0-914D-6D5F31A2C41A}" type="slidenum">
              <a:rPr b="0" lang="en-US" sz="1400" spc="-1" strike="noStrike">
                <a:solidFill>
                  <a:srgbClr val="000000"/>
                </a:solidFill>
                <a:latin typeface="Times New Roman"/>
                <a:ea typeface="DejaVu Sans"/>
              </a:rPr>
              <a:t>1</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3" name="PlaceHolder 1"/>
          <p:cNvSpPr>
            <a:spLocks noGrp="1"/>
          </p:cNvSpPr>
          <p:nvPr>
            <p:ph type="title"/>
          </p:nvPr>
        </p:nvSpPr>
        <p:spPr>
          <a:xfrm>
            <a:off x="504000" y="226080"/>
            <a:ext cx="9071640" cy="946440"/>
          </a:xfrm>
          <a:prstGeom prst="rect">
            <a:avLst/>
          </a:prstGeom>
        </p:spPr>
        <p:txBody>
          <a:bodyPr lIns="0" rIns="0" tIns="0" bIns="0" anchor="ctr" anchorCtr="1"/>
          <a:p>
            <a:pPr algn="ctr">
              <a:lnSpc>
                <a:spcPct val="100000"/>
              </a:lnSpc>
            </a:pPr>
            <a:r>
              <a:rPr b="0" lang="en-US" sz="4400" spc="-1" strike="noStrike">
                <a:solidFill>
                  <a:srgbClr val="000000"/>
                </a:solidFill>
                <a:latin typeface="Arial"/>
              </a:rPr>
              <a:t>Click to edit Master title style</a:t>
            </a:r>
            <a:endParaRPr b="0" lang="en-US" sz="4400" spc="-1" strike="noStrike">
              <a:latin typeface="Arial"/>
            </a:endParaRPr>
          </a:p>
        </p:txBody>
      </p:sp>
      <p:sp>
        <p:nvSpPr>
          <p:cNvPr id="164" name="PlaceHolder 2"/>
          <p:cNvSpPr>
            <a:spLocks noGrp="1"/>
          </p:cNvSpPr>
          <p:nvPr>
            <p:ph type="title"/>
          </p:nvPr>
        </p:nvSpPr>
        <p:spPr>
          <a:xfrm>
            <a:off x="503280" y="1327320"/>
            <a:ext cx="4459320" cy="3287880"/>
          </a:xfrm>
          <a:prstGeom prst="rect">
            <a:avLst/>
          </a:prstGeom>
        </p:spPr>
        <p:txBody>
          <a:bodyPr lIns="0" rIns="0" tIns="0" bIns="0">
            <a:normAutofit/>
          </a:bodyPr>
          <a:p>
            <a:pPr algn="ctr">
              <a:lnSpc>
                <a:spcPct val="100000"/>
              </a:lnSpc>
              <a:spcBef>
                <a:spcPts val="1414"/>
              </a:spcBef>
            </a:pPr>
            <a:r>
              <a:rPr b="0" lang="en-US" sz="3200" spc="-1" strike="noStrike">
                <a:solidFill>
                  <a:srgbClr val="000000"/>
                </a:solidFill>
                <a:latin typeface="Arial"/>
              </a:rPr>
              <a:t>Edit Master text styles</a:t>
            </a:r>
            <a:br/>
            <a:r>
              <a:rPr b="0" lang="en-US" sz="2400" spc="-1" strike="noStrike">
                <a:solidFill>
                  <a:srgbClr val="000000"/>
                </a:solidFill>
                <a:latin typeface="Calibri"/>
              </a:rPr>
              <a:t>Second level</a:t>
            </a:r>
            <a:br/>
            <a:r>
              <a:rPr b="0" lang="en-US" sz="2000" spc="-1" strike="noStrike">
                <a:solidFill>
                  <a:srgbClr val="000000"/>
                </a:solidFill>
                <a:latin typeface="Calibri"/>
              </a:rPr>
              <a:t>Third level</a:t>
            </a:r>
            <a:br/>
            <a:r>
              <a:rPr b="0" lang="en-US" sz="1800" spc="-1" strike="noStrike">
                <a:solidFill>
                  <a:srgbClr val="000000"/>
                </a:solidFill>
                <a:latin typeface="Calibri"/>
              </a:rPr>
              <a:t>Fourth level</a:t>
            </a:r>
            <a:br/>
            <a:r>
              <a:rPr b="0" lang="en-US" sz="1800" spc="-1" strike="noStrike">
                <a:solidFill>
                  <a:srgbClr val="000000"/>
                </a:solidFill>
                <a:latin typeface="Calibri"/>
              </a:rPr>
              <a:t>Fifth level</a:t>
            </a:r>
            <a:endParaRPr b="0" lang="en-US" sz="1800" spc="-1" strike="noStrike">
              <a:latin typeface="Arial"/>
            </a:endParaRPr>
          </a:p>
        </p:txBody>
      </p:sp>
      <p:sp>
        <p:nvSpPr>
          <p:cNvPr id="165" name="PlaceHolder 3"/>
          <p:cNvSpPr>
            <a:spLocks noGrp="1"/>
          </p:cNvSpPr>
          <p:nvPr>
            <p:ph type="title"/>
          </p:nvPr>
        </p:nvSpPr>
        <p:spPr>
          <a:xfrm>
            <a:off x="5114880" y="1327320"/>
            <a:ext cx="4460760" cy="3287880"/>
          </a:xfrm>
          <a:prstGeom prst="rect">
            <a:avLst/>
          </a:prstGeom>
        </p:spPr>
        <p:txBody>
          <a:bodyPr lIns="0" rIns="0" tIns="0" bIns="0">
            <a:normAutofit/>
          </a:bodyPr>
          <a:p>
            <a:pPr algn="ctr">
              <a:lnSpc>
                <a:spcPct val="100000"/>
              </a:lnSpc>
              <a:spcBef>
                <a:spcPts val="1414"/>
              </a:spcBef>
            </a:pPr>
            <a:r>
              <a:rPr b="0" lang="en-US" sz="3200" spc="-1" strike="noStrike">
                <a:solidFill>
                  <a:srgbClr val="000000"/>
                </a:solidFill>
                <a:latin typeface="Arial"/>
              </a:rPr>
              <a:t>Edit Master text styles</a:t>
            </a:r>
            <a:br/>
            <a:r>
              <a:rPr b="0" lang="en-US" sz="2400" spc="-1" strike="noStrike">
                <a:solidFill>
                  <a:srgbClr val="000000"/>
                </a:solidFill>
                <a:latin typeface="Calibri"/>
              </a:rPr>
              <a:t>Second level</a:t>
            </a:r>
            <a:br/>
            <a:r>
              <a:rPr b="0" lang="en-US" sz="2000" spc="-1" strike="noStrike">
                <a:solidFill>
                  <a:srgbClr val="000000"/>
                </a:solidFill>
                <a:latin typeface="Calibri"/>
              </a:rPr>
              <a:t>Third level</a:t>
            </a:r>
            <a:br/>
            <a:r>
              <a:rPr b="0" lang="en-US" sz="1800" spc="-1" strike="noStrike">
                <a:solidFill>
                  <a:srgbClr val="000000"/>
                </a:solidFill>
                <a:latin typeface="Calibri"/>
              </a:rPr>
              <a:t>Fourth level</a:t>
            </a:r>
            <a:br/>
            <a:r>
              <a:rPr b="0" lang="en-US" sz="1800" spc="-1" strike="noStrike">
                <a:solidFill>
                  <a:srgbClr val="000000"/>
                </a:solidFill>
                <a:latin typeface="Calibri"/>
              </a:rPr>
              <a:t>Fifth level</a:t>
            </a:r>
            <a:endParaRPr b="0" lang="en-US" sz="1800" spc="-1" strike="noStrike">
              <a:latin typeface="Arial"/>
            </a:endParaRPr>
          </a:p>
        </p:txBody>
      </p:sp>
      <p:sp>
        <p:nvSpPr>
          <p:cNvPr id="166" name="PlaceHolder 4"/>
          <p:cNvSpPr>
            <a:spLocks noGrp="1"/>
          </p:cNvSpPr>
          <p:nvPr>
            <p:ph type="dt"/>
          </p:nvPr>
        </p:nvSpPr>
        <p:spPr>
          <a:xfrm>
            <a:off x="504000" y="5165280"/>
            <a:ext cx="2348280" cy="390600"/>
          </a:xfrm>
          <a:prstGeom prst="rect">
            <a:avLst/>
          </a:prstGeom>
        </p:spPr>
        <p:txBody>
          <a:bodyPr lIns="0" rIns="0" tIns="0" bIns="0"/>
          <a:p>
            <a:endParaRPr b="0" lang="en-US" sz="2400" spc="-1" strike="noStrike">
              <a:latin typeface="Times New Roman"/>
            </a:endParaRPr>
          </a:p>
        </p:txBody>
      </p:sp>
      <p:sp>
        <p:nvSpPr>
          <p:cNvPr id="167" name="PlaceHolder 5"/>
          <p:cNvSpPr>
            <a:spLocks noGrp="1"/>
          </p:cNvSpPr>
          <p:nvPr>
            <p:ph type="ftr"/>
          </p:nvPr>
        </p:nvSpPr>
        <p:spPr>
          <a:xfrm>
            <a:off x="3447360" y="5165280"/>
            <a:ext cx="3195000" cy="390600"/>
          </a:xfrm>
          <a:prstGeom prst="rect">
            <a:avLst/>
          </a:prstGeom>
        </p:spPr>
        <p:txBody>
          <a:bodyPr lIns="0" rIns="0" tIns="0" bIns="0" anchorCtr="1"/>
          <a:p>
            <a:pPr algn="ctr">
              <a:lnSpc>
                <a:spcPct val="100000"/>
              </a:lnSpc>
            </a:pPr>
            <a:r>
              <a:rPr b="0" lang="en-US" sz="1400" spc="-1" strike="noStrike">
                <a:solidFill>
                  <a:srgbClr val="000000"/>
                </a:solidFill>
                <a:latin typeface="Times New Roman"/>
                <a:ea typeface="DejaVu Sans"/>
              </a:rPr>
              <a:t>Astroparticle Physics - Part 4 Introduction to Dark Matter</a:t>
            </a:r>
            <a:endParaRPr b="0" lang="en-US" sz="1400" spc="-1" strike="noStrike">
              <a:latin typeface="Times New Roman"/>
            </a:endParaRPr>
          </a:p>
        </p:txBody>
      </p:sp>
      <p:sp>
        <p:nvSpPr>
          <p:cNvPr id="168" name="PlaceHolder 6"/>
          <p:cNvSpPr>
            <a:spLocks noGrp="1"/>
          </p:cNvSpPr>
          <p:nvPr>
            <p:ph type="sldNum"/>
          </p:nvPr>
        </p:nvSpPr>
        <p:spPr>
          <a:xfrm>
            <a:off x="7227360" y="5165280"/>
            <a:ext cx="2348280" cy="390600"/>
          </a:xfrm>
          <a:prstGeom prst="rect">
            <a:avLst/>
          </a:prstGeom>
        </p:spPr>
        <p:txBody>
          <a:bodyPr lIns="0" rIns="0" tIns="0" bIns="0"/>
          <a:p>
            <a:pPr algn="r">
              <a:lnSpc>
                <a:spcPct val="100000"/>
              </a:lnSpc>
            </a:pPr>
            <a:fld id="{25E95D80-DEC8-46E5-8A71-569A0AC9E37A}" type="slidenum">
              <a:rPr b="0" lang="en-US" sz="1400" spc="-1" strike="noStrike">
                <a:solidFill>
                  <a:srgbClr val="000000"/>
                </a:solidFill>
                <a:latin typeface="Times New Roman"/>
                <a:ea typeface="DejaVu Sans"/>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5" name="PlaceHolder 1"/>
          <p:cNvSpPr>
            <a:spLocks noGrp="1"/>
          </p:cNvSpPr>
          <p:nvPr>
            <p:ph type="title"/>
          </p:nvPr>
        </p:nvSpPr>
        <p:spPr>
          <a:xfrm>
            <a:off x="693720" y="301680"/>
            <a:ext cx="8694720" cy="1096920"/>
          </a:xfrm>
          <a:prstGeom prst="rect">
            <a:avLst/>
          </a:prstGeom>
        </p:spPr>
        <p:txBody>
          <a:bodyPr lIns="0" rIns="0" tIns="0" bIns="0" anchor="ctr" anchorCtr="1"/>
          <a:p>
            <a:pPr algn="ctr">
              <a:lnSpc>
                <a:spcPct val="100000"/>
              </a:lnSpc>
            </a:pPr>
            <a:r>
              <a:rPr b="0" lang="en-US" sz="4400" spc="-1" strike="noStrike">
                <a:solidFill>
                  <a:srgbClr val="000000"/>
                </a:solidFill>
                <a:latin typeface="Arial"/>
              </a:rPr>
              <a:t>Click to edit Master title style</a:t>
            </a:r>
            <a:endParaRPr b="0" lang="en-US" sz="4400" spc="-1" strike="noStrike">
              <a:latin typeface="Arial"/>
            </a:endParaRPr>
          </a:p>
        </p:txBody>
      </p:sp>
      <p:sp>
        <p:nvSpPr>
          <p:cNvPr id="206" name="PlaceHolder 2"/>
          <p:cNvSpPr>
            <a:spLocks noGrp="1"/>
          </p:cNvSpPr>
          <p:nvPr>
            <p:ph type="body"/>
          </p:nvPr>
        </p:nvSpPr>
        <p:spPr>
          <a:xfrm>
            <a:off x="693720" y="1390680"/>
            <a:ext cx="4265640" cy="681120"/>
          </a:xfrm>
          <a:prstGeom prst="rect">
            <a:avLst/>
          </a:prstGeom>
        </p:spPr>
        <p:txBody>
          <a:bodyPr lIns="0" rIns="0" tIns="0" bIns="0" anchor="b">
            <a:normAutofit/>
          </a:bodyPr>
          <a:p>
            <a:pPr marL="432000" indent="-324000">
              <a:lnSpc>
                <a:spcPct val="100000"/>
              </a:lnSpc>
              <a:spcBef>
                <a:spcPts val="1414"/>
              </a:spcBef>
              <a:buClr>
                <a:srgbClr val="000000"/>
              </a:buClr>
              <a:buSzPct val="45000"/>
              <a:buFont typeface="Wingdings" charset="2"/>
              <a:buChar char=""/>
            </a:pPr>
            <a:r>
              <a:rPr b="1" lang="en-US" sz="2400" spc="-1" strike="noStrike">
                <a:solidFill>
                  <a:srgbClr val="000000"/>
                </a:solidFill>
                <a:latin typeface="Arial"/>
              </a:rPr>
              <a:t>Edit Master text styles</a:t>
            </a:r>
            <a:endParaRPr b="0" lang="en-US" sz="2400" spc="-1" strike="noStrike">
              <a:latin typeface="Arial"/>
            </a:endParaRPr>
          </a:p>
        </p:txBody>
      </p:sp>
      <p:sp>
        <p:nvSpPr>
          <p:cNvPr id="207" name="PlaceHolder 3"/>
          <p:cNvSpPr>
            <a:spLocks noGrp="1"/>
          </p:cNvSpPr>
          <p:nvPr>
            <p:ph type="title"/>
          </p:nvPr>
        </p:nvSpPr>
        <p:spPr>
          <a:xfrm>
            <a:off x="693720" y="2071800"/>
            <a:ext cx="4265640" cy="3046320"/>
          </a:xfrm>
          <a:prstGeom prst="rect">
            <a:avLst/>
          </a:prstGeom>
        </p:spPr>
        <p:txBody>
          <a:bodyPr lIns="0" rIns="0" tIns="0" bIns="0">
            <a:normAutofit/>
          </a:bodyPr>
          <a:p>
            <a:pPr algn="ctr">
              <a:lnSpc>
                <a:spcPct val="100000"/>
              </a:lnSpc>
              <a:spcBef>
                <a:spcPts val="1414"/>
              </a:spcBef>
            </a:pPr>
            <a:r>
              <a:rPr b="0" lang="en-US" sz="3200" spc="-1" strike="noStrike">
                <a:solidFill>
                  <a:srgbClr val="000000"/>
                </a:solidFill>
                <a:latin typeface="Arial"/>
              </a:rPr>
              <a:t>Edit Master text styles</a:t>
            </a:r>
            <a:br/>
            <a:r>
              <a:rPr b="0" lang="en-US" sz="2400" spc="-1" strike="noStrike">
                <a:solidFill>
                  <a:srgbClr val="000000"/>
                </a:solidFill>
                <a:latin typeface="Calibri"/>
              </a:rPr>
              <a:t>Second level</a:t>
            </a:r>
            <a:br/>
            <a:r>
              <a:rPr b="0" lang="en-US" sz="2000" spc="-1" strike="noStrike">
                <a:solidFill>
                  <a:srgbClr val="000000"/>
                </a:solidFill>
                <a:latin typeface="Calibri"/>
              </a:rPr>
              <a:t>Third level</a:t>
            </a:r>
            <a:br/>
            <a:r>
              <a:rPr b="0" lang="en-US" sz="1800" spc="-1" strike="noStrike">
                <a:solidFill>
                  <a:srgbClr val="000000"/>
                </a:solidFill>
                <a:latin typeface="Calibri"/>
              </a:rPr>
              <a:t>Fourth level</a:t>
            </a:r>
            <a:br/>
            <a:r>
              <a:rPr b="0" lang="en-US" sz="1800" spc="-1" strike="noStrike">
                <a:solidFill>
                  <a:srgbClr val="000000"/>
                </a:solidFill>
                <a:latin typeface="Calibri"/>
              </a:rPr>
              <a:t>Fifth level</a:t>
            </a:r>
            <a:endParaRPr b="0" lang="en-US" sz="1800" spc="-1" strike="noStrike">
              <a:latin typeface="Arial"/>
            </a:endParaRPr>
          </a:p>
        </p:txBody>
      </p:sp>
      <p:sp>
        <p:nvSpPr>
          <p:cNvPr id="208" name="PlaceHolder 4"/>
          <p:cNvSpPr>
            <a:spLocks noGrp="1"/>
          </p:cNvSpPr>
          <p:nvPr>
            <p:ph type="body"/>
          </p:nvPr>
        </p:nvSpPr>
        <p:spPr>
          <a:xfrm>
            <a:off x="5103720" y="1390680"/>
            <a:ext cx="4284720" cy="681120"/>
          </a:xfrm>
          <a:prstGeom prst="rect">
            <a:avLst/>
          </a:prstGeom>
        </p:spPr>
        <p:txBody>
          <a:bodyPr lIns="0" rIns="0" tIns="0" bIns="0" anchor="b">
            <a:normAutofit/>
          </a:bodyPr>
          <a:p>
            <a:pPr>
              <a:lnSpc>
                <a:spcPct val="100000"/>
              </a:lnSpc>
              <a:spcBef>
                <a:spcPts val="1414"/>
              </a:spcBef>
            </a:pPr>
            <a:r>
              <a:rPr b="1" lang="en-US" sz="2400" spc="-1" strike="noStrike">
                <a:solidFill>
                  <a:srgbClr val="000000"/>
                </a:solidFill>
                <a:latin typeface="Arial"/>
              </a:rPr>
              <a:t>Edit Master text styles</a:t>
            </a:r>
            <a:endParaRPr b="0" lang="en-US" sz="2400" spc="-1" strike="noStrike">
              <a:latin typeface="Arial"/>
            </a:endParaRPr>
          </a:p>
        </p:txBody>
      </p:sp>
      <p:sp>
        <p:nvSpPr>
          <p:cNvPr id="209" name="PlaceHolder 5"/>
          <p:cNvSpPr>
            <a:spLocks noGrp="1"/>
          </p:cNvSpPr>
          <p:nvPr>
            <p:ph type="title"/>
          </p:nvPr>
        </p:nvSpPr>
        <p:spPr>
          <a:xfrm>
            <a:off x="5103720" y="2071800"/>
            <a:ext cx="4284720" cy="3046320"/>
          </a:xfrm>
          <a:prstGeom prst="rect">
            <a:avLst/>
          </a:prstGeom>
        </p:spPr>
        <p:txBody>
          <a:bodyPr lIns="0" rIns="0" tIns="0" bIns="0">
            <a:normAutofit/>
          </a:bodyPr>
          <a:p>
            <a:pPr algn="ctr">
              <a:lnSpc>
                <a:spcPct val="100000"/>
              </a:lnSpc>
              <a:spcBef>
                <a:spcPts val="1414"/>
              </a:spcBef>
            </a:pPr>
            <a:r>
              <a:rPr b="0" lang="en-US" sz="3200" spc="-1" strike="noStrike">
                <a:solidFill>
                  <a:srgbClr val="000000"/>
                </a:solidFill>
                <a:latin typeface="Arial"/>
              </a:rPr>
              <a:t>Edit Master text styles</a:t>
            </a:r>
            <a:br/>
            <a:r>
              <a:rPr b="0" lang="en-US" sz="2400" spc="-1" strike="noStrike">
                <a:solidFill>
                  <a:srgbClr val="000000"/>
                </a:solidFill>
                <a:latin typeface="Calibri"/>
              </a:rPr>
              <a:t>Second level</a:t>
            </a:r>
            <a:br/>
            <a:r>
              <a:rPr b="0" lang="en-US" sz="2000" spc="-1" strike="noStrike">
                <a:solidFill>
                  <a:srgbClr val="000000"/>
                </a:solidFill>
                <a:latin typeface="Calibri"/>
              </a:rPr>
              <a:t>Third level</a:t>
            </a:r>
            <a:br/>
            <a:r>
              <a:rPr b="0" lang="en-US" sz="1800" spc="-1" strike="noStrike">
                <a:solidFill>
                  <a:srgbClr val="000000"/>
                </a:solidFill>
                <a:latin typeface="Calibri"/>
              </a:rPr>
              <a:t>Fourth level</a:t>
            </a:r>
            <a:br/>
            <a:r>
              <a:rPr b="0" lang="en-US" sz="1800" spc="-1" strike="noStrike">
                <a:solidFill>
                  <a:srgbClr val="000000"/>
                </a:solidFill>
                <a:latin typeface="Calibri"/>
              </a:rPr>
              <a:t>Fifth level</a:t>
            </a:r>
            <a:endParaRPr b="0" lang="en-US" sz="1800" spc="-1" strike="noStrike">
              <a:latin typeface="Arial"/>
            </a:endParaRPr>
          </a:p>
        </p:txBody>
      </p:sp>
      <p:sp>
        <p:nvSpPr>
          <p:cNvPr id="210" name="PlaceHolder 6"/>
          <p:cNvSpPr>
            <a:spLocks noGrp="1"/>
          </p:cNvSpPr>
          <p:nvPr>
            <p:ph type="dt"/>
          </p:nvPr>
        </p:nvSpPr>
        <p:spPr>
          <a:xfrm>
            <a:off x="504000" y="5165280"/>
            <a:ext cx="2348280" cy="390600"/>
          </a:xfrm>
          <a:prstGeom prst="rect">
            <a:avLst/>
          </a:prstGeom>
        </p:spPr>
        <p:txBody>
          <a:bodyPr lIns="0" rIns="0" tIns="0" bIns="0"/>
          <a:p>
            <a:endParaRPr b="0" lang="en-US" sz="2400" spc="-1" strike="noStrike">
              <a:latin typeface="Times New Roman"/>
            </a:endParaRPr>
          </a:p>
        </p:txBody>
      </p:sp>
      <p:sp>
        <p:nvSpPr>
          <p:cNvPr id="211" name="PlaceHolder 7"/>
          <p:cNvSpPr>
            <a:spLocks noGrp="1"/>
          </p:cNvSpPr>
          <p:nvPr>
            <p:ph type="ftr"/>
          </p:nvPr>
        </p:nvSpPr>
        <p:spPr>
          <a:xfrm>
            <a:off x="3447360" y="5165280"/>
            <a:ext cx="3195000" cy="390600"/>
          </a:xfrm>
          <a:prstGeom prst="rect">
            <a:avLst/>
          </a:prstGeom>
        </p:spPr>
        <p:txBody>
          <a:bodyPr lIns="0" rIns="0" tIns="0" bIns="0" anchorCtr="1"/>
          <a:p>
            <a:pPr algn="ctr">
              <a:lnSpc>
                <a:spcPct val="100000"/>
              </a:lnSpc>
            </a:pPr>
            <a:r>
              <a:rPr b="0" lang="en-US" sz="1400" spc="-1" strike="noStrike">
                <a:solidFill>
                  <a:srgbClr val="000000"/>
                </a:solidFill>
                <a:latin typeface="Times New Roman"/>
                <a:ea typeface="DejaVu Sans"/>
              </a:rPr>
              <a:t>Astroparticle Physics - Part 4 Introduction to Dark Matter</a:t>
            </a:r>
            <a:endParaRPr b="0" lang="en-US" sz="1400" spc="-1" strike="noStrike">
              <a:latin typeface="Times New Roman"/>
            </a:endParaRPr>
          </a:p>
        </p:txBody>
      </p:sp>
      <p:sp>
        <p:nvSpPr>
          <p:cNvPr id="212" name="PlaceHolder 8"/>
          <p:cNvSpPr>
            <a:spLocks noGrp="1"/>
          </p:cNvSpPr>
          <p:nvPr>
            <p:ph type="sldNum"/>
          </p:nvPr>
        </p:nvSpPr>
        <p:spPr>
          <a:xfrm>
            <a:off x="7227360" y="5165280"/>
            <a:ext cx="2348280" cy="390600"/>
          </a:xfrm>
          <a:prstGeom prst="rect">
            <a:avLst/>
          </a:prstGeom>
        </p:spPr>
        <p:txBody>
          <a:bodyPr lIns="0" rIns="0" tIns="0" bIns="0"/>
          <a:p>
            <a:pPr algn="r">
              <a:lnSpc>
                <a:spcPct val="100000"/>
              </a:lnSpc>
            </a:pPr>
            <a:fld id="{E50BE9B0-3C06-426B-B17B-FB7427E85C24}" type="slidenum">
              <a:rPr b="0" lang="en-US" sz="1400" spc="-1" strike="noStrike">
                <a:solidFill>
                  <a:srgbClr val="000000"/>
                </a:solidFill>
                <a:latin typeface="Times New Roman"/>
                <a:ea typeface="DejaVu Sans"/>
              </a:rPr>
              <a:t>1</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9" name="PlaceHolder 1"/>
          <p:cNvSpPr>
            <a:spLocks noGrp="1"/>
          </p:cNvSpPr>
          <p:nvPr>
            <p:ph type="title"/>
          </p:nvPr>
        </p:nvSpPr>
        <p:spPr>
          <a:xfrm>
            <a:off x="504000" y="226080"/>
            <a:ext cx="9071640" cy="946440"/>
          </a:xfrm>
          <a:prstGeom prst="rect">
            <a:avLst/>
          </a:prstGeom>
        </p:spPr>
        <p:txBody>
          <a:bodyPr lIns="0" rIns="0" tIns="0" bIns="0" anchor="ctr" anchorCtr="1"/>
          <a:p>
            <a:pPr algn="ctr">
              <a:lnSpc>
                <a:spcPct val="100000"/>
              </a:lnSpc>
            </a:pPr>
            <a:r>
              <a:rPr b="0" lang="en-US" sz="4400" spc="-1" strike="noStrike">
                <a:solidFill>
                  <a:srgbClr val="000000"/>
                </a:solidFill>
                <a:latin typeface="Arial"/>
              </a:rPr>
              <a:t>Click to edit Master title style</a:t>
            </a:r>
            <a:endParaRPr b="0" lang="en-US" sz="4400" spc="-1" strike="noStrike">
              <a:latin typeface="Arial"/>
            </a:endParaRPr>
          </a:p>
        </p:txBody>
      </p:sp>
      <p:sp>
        <p:nvSpPr>
          <p:cNvPr id="250" name="PlaceHolder 2"/>
          <p:cNvSpPr>
            <a:spLocks noGrp="1"/>
          </p:cNvSpPr>
          <p:nvPr>
            <p:ph type="dt"/>
          </p:nvPr>
        </p:nvSpPr>
        <p:spPr>
          <a:xfrm>
            <a:off x="504000" y="5165280"/>
            <a:ext cx="2348280" cy="390600"/>
          </a:xfrm>
          <a:prstGeom prst="rect">
            <a:avLst/>
          </a:prstGeom>
        </p:spPr>
        <p:txBody>
          <a:bodyPr lIns="0" rIns="0" tIns="0" bIns="0"/>
          <a:p>
            <a:endParaRPr b="0" lang="en-US" sz="2400" spc="-1" strike="noStrike">
              <a:latin typeface="Times New Roman"/>
            </a:endParaRPr>
          </a:p>
        </p:txBody>
      </p:sp>
      <p:sp>
        <p:nvSpPr>
          <p:cNvPr id="251" name="PlaceHolder 3"/>
          <p:cNvSpPr>
            <a:spLocks noGrp="1"/>
          </p:cNvSpPr>
          <p:nvPr>
            <p:ph type="ftr"/>
          </p:nvPr>
        </p:nvSpPr>
        <p:spPr>
          <a:xfrm>
            <a:off x="3447360" y="5165280"/>
            <a:ext cx="3195000" cy="390600"/>
          </a:xfrm>
          <a:prstGeom prst="rect">
            <a:avLst/>
          </a:prstGeom>
        </p:spPr>
        <p:txBody>
          <a:bodyPr lIns="0" rIns="0" tIns="0" bIns="0" anchorCtr="1"/>
          <a:p>
            <a:pPr algn="ctr">
              <a:lnSpc>
                <a:spcPct val="100000"/>
              </a:lnSpc>
            </a:pPr>
            <a:r>
              <a:rPr b="0" lang="en-US" sz="1400" spc="-1" strike="noStrike">
                <a:solidFill>
                  <a:srgbClr val="000000"/>
                </a:solidFill>
                <a:latin typeface="Times New Roman"/>
                <a:ea typeface="DejaVu Sans"/>
              </a:rPr>
              <a:t>Astroparticle Physics - Part 4 Introduction to Dark Matter</a:t>
            </a:r>
            <a:endParaRPr b="0" lang="en-US" sz="1400" spc="-1" strike="noStrike">
              <a:latin typeface="Times New Roman"/>
            </a:endParaRPr>
          </a:p>
        </p:txBody>
      </p:sp>
      <p:sp>
        <p:nvSpPr>
          <p:cNvPr id="252" name="PlaceHolder 4"/>
          <p:cNvSpPr>
            <a:spLocks noGrp="1"/>
          </p:cNvSpPr>
          <p:nvPr>
            <p:ph type="sldNum"/>
          </p:nvPr>
        </p:nvSpPr>
        <p:spPr>
          <a:xfrm>
            <a:off x="7227360" y="5165280"/>
            <a:ext cx="2348280" cy="390600"/>
          </a:xfrm>
          <a:prstGeom prst="rect">
            <a:avLst/>
          </a:prstGeom>
        </p:spPr>
        <p:txBody>
          <a:bodyPr lIns="0" rIns="0" tIns="0" bIns="0"/>
          <a:p>
            <a:pPr algn="r">
              <a:lnSpc>
                <a:spcPct val="100000"/>
              </a:lnSpc>
            </a:pPr>
            <a:fld id="{850D3DAD-F1F3-4E72-9450-9BC3E7402A1E}" type="slidenum">
              <a:rPr b="0" lang="en-US" sz="1400" spc="-1" strike="noStrike">
                <a:solidFill>
                  <a:srgbClr val="000000"/>
                </a:solidFill>
                <a:latin typeface="Times New Roman"/>
                <a:ea typeface="DejaVu Sans"/>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9" name="PlaceHolder 1"/>
          <p:cNvSpPr>
            <a:spLocks noGrp="1"/>
          </p:cNvSpPr>
          <p:nvPr>
            <p:ph type="dt"/>
          </p:nvPr>
        </p:nvSpPr>
        <p:spPr>
          <a:xfrm>
            <a:off x="504000" y="5165280"/>
            <a:ext cx="2348280" cy="390600"/>
          </a:xfrm>
          <a:prstGeom prst="rect">
            <a:avLst/>
          </a:prstGeom>
        </p:spPr>
        <p:txBody>
          <a:bodyPr lIns="0" rIns="0" tIns="0" bIns="0"/>
          <a:p>
            <a:endParaRPr b="0" lang="en-US" sz="2400" spc="-1" strike="noStrike">
              <a:latin typeface="Times New Roman"/>
            </a:endParaRPr>
          </a:p>
        </p:txBody>
      </p:sp>
      <p:sp>
        <p:nvSpPr>
          <p:cNvPr id="290" name="PlaceHolder 2"/>
          <p:cNvSpPr>
            <a:spLocks noGrp="1"/>
          </p:cNvSpPr>
          <p:nvPr>
            <p:ph type="ftr"/>
          </p:nvPr>
        </p:nvSpPr>
        <p:spPr>
          <a:xfrm>
            <a:off x="3447360" y="5165280"/>
            <a:ext cx="3195000" cy="390600"/>
          </a:xfrm>
          <a:prstGeom prst="rect">
            <a:avLst/>
          </a:prstGeom>
        </p:spPr>
        <p:txBody>
          <a:bodyPr lIns="0" rIns="0" tIns="0" bIns="0" anchorCtr="1"/>
          <a:p>
            <a:pPr algn="ctr">
              <a:lnSpc>
                <a:spcPct val="100000"/>
              </a:lnSpc>
            </a:pPr>
            <a:r>
              <a:rPr b="0" lang="en-US" sz="1400" spc="-1" strike="noStrike">
                <a:solidFill>
                  <a:srgbClr val="000000"/>
                </a:solidFill>
                <a:latin typeface="Times New Roman"/>
                <a:ea typeface="DejaVu Sans"/>
              </a:rPr>
              <a:t>Astroparticle Physics - Part 4 Introduction to Dark Matter</a:t>
            </a:r>
            <a:endParaRPr b="0" lang="en-US" sz="1400" spc="-1" strike="noStrike">
              <a:latin typeface="Times New Roman"/>
            </a:endParaRPr>
          </a:p>
        </p:txBody>
      </p:sp>
      <p:sp>
        <p:nvSpPr>
          <p:cNvPr id="291" name="PlaceHolder 3"/>
          <p:cNvSpPr>
            <a:spLocks noGrp="1"/>
          </p:cNvSpPr>
          <p:nvPr>
            <p:ph type="sldNum"/>
          </p:nvPr>
        </p:nvSpPr>
        <p:spPr>
          <a:xfrm>
            <a:off x="7227360" y="5165280"/>
            <a:ext cx="2348280" cy="390600"/>
          </a:xfrm>
          <a:prstGeom prst="rect">
            <a:avLst/>
          </a:prstGeom>
        </p:spPr>
        <p:txBody>
          <a:bodyPr lIns="0" rIns="0" tIns="0" bIns="0"/>
          <a:p>
            <a:pPr algn="r">
              <a:lnSpc>
                <a:spcPct val="100000"/>
              </a:lnSpc>
            </a:pPr>
            <a:fld id="{A9B7740D-6A5B-47C6-B9B4-654C5B3CCF39}" type="slidenum">
              <a:rPr b="0" lang="en-US" sz="1400" spc="-1" strike="noStrike">
                <a:solidFill>
                  <a:srgbClr val="000000"/>
                </a:solidFill>
                <a:latin typeface="Times New Roman"/>
                <a:ea typeface="DejaVu Sans"/>
              </a:rPr>
              <a:t>1</a:t>
            </a:fld>
            <a:endParaRPr b="0" lang="en-US" sz="1400" spc="-1" strike="noStrike">
              <a:latin typeface="Times New Roman"/>
            </a:endParaRPr>
          </a:p>
        </p:txBody>
      </p:sp>
      <p:sp>
        <p:nvSpPr>
          <p:cNvPr id="292" name="PlaceHolder 4"/>
          <p:cNvSpPr>
            <a:spLocks noGrp="1"/>
          </p:cNvSpPr>
          <p:nvPr>
            <p:ph type="title"/>
          </p:nvPr>
        </p:nvSpPr>
        <p:spPr>
          <a:xfrm>
            <a:off x="504000" y="226080"/>
            <a:ext cx="9072000" cy="94644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293" name="PlaceHolder 5"/>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30" name="PlaceHolder 1"/>
          <p:cNvSpPr>
            <a:spLocks noGrp="1"/>
          </p:cNvSpPr>
          <p:nvPr>
            <p:ph type="title"/>
          </p:nvPr>
        </p:nvSpPr>
        <p:spPr>
          <a:xfrm>
            <a:off x="693720" y="378000"/>
            <a:ext cx="3251160" cy="1324080"/>
          </a:xfrm>
          <a:prstGeom prst="rect">
            <a:avLst/>
          </a:prstGeom>
        </p:spPr>
        <p:txBody>
          <a:bodyPr lIns="0" rIns="0" tIns="0" bIns="0" anchor="b" anchorCtr="1"/>
          <a:p>
            <a:pPr algn="ctr">
              <a:lnSpc>
                <a:spcPct val="100000"/>
              </a:lnSpc>
            </a:pPr>
            <a:r>
              <a:rPr b="0" lang="en-US" sz="3200" spc="-1" strike="noStrike">
                <a:solidFill>
                  <a:srgbClr val="000000"/>
                </a:solidFill>
                <a:latin typeface="Arial"/>
              </a:rPr>
              <a:t>Click to edit Master title style</a:t>
            </a:r>
            <a:endParaRPr b="0" lang="en-US" sz="3200" spc="-1" strike="noStrike">
              <a:latin typeface="Arial"/>
            </a:endParaRPr>
          </a:p>
        </p:txBody>
      </p:sp>
      <p:sp>
        <p:nvSpPr>
          <p:cNvPr id="331" name="PlaceHolder 2"/>
          <p:cNvSpPr>
            <a:spLocks noGrp="1"/>
          </p:cNvSpPr>
          <p:nvPr>
            <p:ph type="title"/>
          </p:nvPr>
        </p:nvSpPr>
        <p:spPr>
          <a:xfrm>
            <a:off x="4286160" y="816120"/>
            <a:ext cx="5102280" cy="4030560"/>
          </a:xfrm>
          <a:prstGeom prst="rect">
            <a:avLst/>
          </a:prstGeom>
        </p:spPr>
        <p:txBody>
          <a:bodyPr lIns="0" rIns="0" tIns="0" bIns="0">
            <a:normAutofit/>
          </a:bodyPr>
          <a:p>
            <a:pPr algn="ctr">
              <a:lnSpc>
                <a:spcPct val="100000"/>
              </a:lnSpc>
              <a:spcBef>
                <a:spcPts val="1414"/>
              </a:spcBef>
            </a:pPr>
            <a:r>
              <a:rPr b="0" lang="en-US" sz="3200" spc="-1" strike="noStrike">
                <a:solidFill>
                  <a:srgbClr val="000000"/>
                </a:solidFill>
                <a:latin typeface="Arial"/>
              </a:rPr>
              <a:t>Edit Master text styles</a:t>
            </a:r>
            <a:br/>
            <a:r>
              <a:rPr b="0" lang="en-US" sz="2800" spc="-1" strike="noStrike">
                <a:solidFill>
                  <a:srgbClr val="000000"/>
                </a:solidFill>
                <a:latin typeface="Calibri"/>
              </a:rPr>
              <a:t>Second level</a:t>
            </a:r>
            <a:br/>
            <a:r>
              <a:rPr b="0" lang="en-US" sz="2400" spc="-1" strike="noStrike">
                <a:solidFill>
                  <a:srgbClr val="000000"/>
                </a:solidFill>
                <a:latin typeface="Calibri"/>
              </a:rPr>
              <a:t>Third level</a:t>
            </a:r>
            <a:br/>
            <a:r>
              <a:rPr b="0" lang="en-US" sz="2000" spc="-1" strike="noStrike">
                <a:solidFill>
                  <a:srgbClr val="000000"/>
                </a:solidFill>
                <a:latin typeface="Calibri"/>
              </a:rPr>
              <a:t>Fourth level</a:t>
            </a:r>
            <a:br/>
            <a:r>
              <a:rPr b="0" lang="en-US" sz="2000" spc="-1" strike="noStrike">
                <a:solidFill>
                  <a:srgbClr val="000000"/>
                </a:solidFill>
                <a:latin typeface="Calibri"/>
              </a:rPr>
              <a:t>Fifth level</a:t>
            </a:r>
            <a:endParaRPr b="0" lang="en-US" sz="2000" spc="-1" strike="noStrike">
              <a:latin typeface="Arial"/>
            </a:endParaRPr>
          </a:p>
        </p:txBody>
      </p:sp>
      <p:sp>
        <p:nvSpPr>
          <p:cNvPr id="332" name="PlaceHolder 3"/>
          <p:cNvSpPr>
            <a:spLocks noGrp="1"/>
          </p:cNvSpPr>
          <p:nvPr>
            <p:ph type="body"/>
          </p:nvPr>
        </p:nvSpPr>
        <p:spPr>
          <a:xfrm>
            <a:off x="693720" y="1701720"/>
            <a:ext cx="3251160" cy="3151080"/>
          </a:xfrm>
          <a:prstGeom prst="rect">
            <a:avLst/>
          </a:prstGeom>
        </p:spPr>
        <p:txBody>
          <a:bodyPr lIns="0" rIns="0" tIns="0" bIns="0">
            <a:normAutofit/>
          </a:bodyPr>
          <a:p>
            <a:pPr marL="432000" indent="-324000">
              <a:lnSpc>
                <a:spcPct val="100000"/>
              </a:lnSpc>
              <a:spcBef>
                <a:spcPts val="1414"/>
              </a:spcBef>
              <a:buClr>
                <a:srgbClr val="000000"/>
              </a:buClr>
              <a:buSzPct val="45000"/>
              <a:buFont typeface="Wingdings" charset="2"/>
              <a:buChar char=""/>
            </a:pPr>
            <a:r>
              <a:rPr b="0" lang="en-US" sz="1600" spc="-1" strike="noStrike">
                <a:solidFill>
                  <a:srgbClr val="000000"/>
                </a:solidFill>
                <a:latin typeface="Arial"/>
              </a:rPr>
              <a:t>Edit Master text styles</a:t>
            </a:r>
            <a:endParaRPr b="0" lang="en-US" sz="1600" spc="-1" strike="noStrike">
              <a:latin typeface="Arial"/>
            </a:endParaRPr>
          </a:p>
        </p:txBody>
      </p:sp>
      <p:sp>
        <p:nvSpPr>
          <p:cNvPr id="333" name="PlaceHolder 4"/>
          <p:cNvSpPr>
            <a:spLocks noGrp="1"/>
          </p:cNvSpPr>
          <p:nvPr>
            <p:ph type="dt"/>
          </p:nvPr>
        </p:nvSpPr>
        <p:spPr>
          <a:xfrm>
            <a:off x="504000" y="5165280"/>
            <a:ext cx="2348280" cy="390600"/>
          </a:xfrm>
          <a:prstGeom prst="rect">
            <a:avLst/>
          </a:prstGeom>
        </p:spPr>
        <p:txBody>
          <a:bodyPr lIns="0" rIns="0" tIns="0" bIns="0"/>
          <a:p>
            <a:endParaRPr b="0" lang="en-US" sz="2400" spc="-1" strike="noStrike">
              <a:latin typeface="Times New Roman"/>
            </a:endParaRPr>
          </a:p>
        </p:txBody>
      </p:sp>
      <p:sp>
        <p:nvSpPr>
          <p:cNvPr id="334" name="PlaceHolder 5"/>
          <p:cNvSpPr>
            <a:spLocks noGrp="1"/>
          </p:cNvSpPr>
          <p:nvPr>
            <p:ph type="ftr"/>
          </p:nvPr>
        </p:nvSpPr>
        <p:spPr>
          <a:xfrm>
            <a:off x="3447360" y="5165280"/>
            <a:ext cx="3195000" cy="390600"/>
          </a:xfrm>
          <a:prstGeom prst="rect">
            <a:avLst/>
          </a:prstGeom>
        </p:spPr>
        <p:txBody>
          <a:bodyPr lIns="0" rIns="0" tIns="0" bIns="0" anchorCtr="1"/>
          <a:p>
            <a:pPr algn="ctr">
              <a:lnSpc>
                <a:spcPct val="100000"/>
              </a:lnSpc>
            </a:pPr>
            <a:r>
              <a:rPr b="0" lang="en-US" sz="1400" spc="-1" strike="noStrike">
                <a:solidFill>
                  <a:srgbClr val="000000"/>
                </a:solidFill>
                <a:latin typeface="Times New Roman"/>
                <a:ea typeface="DejaVu Sans"/>
              </a:rPr>
              <a:t>Astroparticle Physics - Part 4 Introduction to Dark Matter</a:t>
            </a:r>
            <a:endParaRPr b="0" lang="en-US" sz="1400" spc="-1" strike="noStrike">
              <a:latin typeface="Times New Roman"/>
            </a:endParaRPr>
          </a:p>
        </p:txBody>
      </p:sp>
      <p:sp>
        <p:nvSpPr>
          <p:cNvPr id="335" name="PlaceHolder 6"/>
          <p:cNvSpPr>
            <a:spLocks noGrp="1"/>
          </p:cNvSpPr>
          <p:nvPr>
            <p:ph type="sldNum"/>
          </p:nvPr>
        </p:nvSpPr>
        <p:spPr>
          <a:xfrm>
            <a:off x="7227360" y="5165280"/>
            <a:ext cx="2348280" cy="390600"/>
          </a:xfrm>
          <a:prstGeom prst="rect">
            <a:avLst/>
          </a:prstGeom>
        </p:spPr>
        <p:txBody>
          <a:bodyPr lIns="0" rIns="0" tIns="0" bIns="0"/>
          <a:p>
            <a:pPr algn="r">
              <a:lnSpc>
                <a:spcPct val="100000"/>
              </a:lnSpc>
            </a:pPr>
            <a:fld id="{83200E58-38ED-4C9B-83E6-1CF39A194DDD}" type="slidenum">
              <a:rPr b="0" lang="en-US" sz="1400" spc="-1" strike="noStrike">
                <a:solidFill>
                  <a:srgbClr val="000000"/>
                </a:solidFill>
                <a:latin typeface="Times New Roman"/>
                <a:ea typeface="DejaVu Sans"/>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85.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57.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57.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hyperlink" Target="https://phys.org/news/2019-03-einstein.html" TargetMode="External"/><Relationship Id="rId2" Type="http://schemas.openxmlformats.org/officeDocument/2006/relationships/hyperlink" Target="http://www.astronomy.com/news/2015/04/alma-sees-einstein-ring-in-stunning-image-of-lensed-galaxy" TargetMode="External"/><Relationship Id="rId3" Type="http://schemas.openxmlformats.org/officeDocument/2006/relationships/image" Target="../media/image27.jpeg"/><Relationship Id="rId4" Type="http://schemas.openxmlformats.org/officeDocument/2006/relationships/hyperlink" Target="https://chandra.harvard.edu/blog/node/731" TargetMode="External"/><Relationship Id="rId5" Type="http://schemas.openxmlformats.org/officeDocument/2006/relationships/hyperlink" Target="https://arxiv.org/pdf/1901.06007.pdf" TargetMode="External"/><Relationship Id="rId6" Type="http://schemas.openxmlformats.org/officeDocument/2006/relationships/image" Target="../media/image28.jpeg"/><Relationship Id="rId7" Type="http://schemas.openxmlformats.org/officeDocument/2006/relationships/slideLayout" Target="../slideLayouts/slideLayout157.xml"/><Relationship Id="rId8"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hyperlink" Target="https://phys.org/news/2019-03-einstein.html" TargetMode="External"/><Relationship Id="rId3" Type="http://schemas.openxmlformats.org/officeDocument/2006/relationships/slideLayout" Target="../slideLayouts/slideLayout157.xml"/><Relationship Id="rId4"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57.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31.jpeg"/><Relationship Id="rId2" Type="http://schemas.openxmlformats.org/officeDocument/2006/relationships/hyperlink" Target="https://public.nrao.edu/news/alma-ring-lens/#PRimage3" TargetMode="External"/><Relationship Id="rId3" Type="http://schemas.openxmlformats.org/officeDocument/2006/relationships/image" Target="../media/image32.jpeg"/><Relationship Id="rId4" Type="http://schemas.openxmlformats.org/officeDocument/2006/relationships/slideLayout" Target="../slideLayouts/slideLayout157.xml"/>
</Relationships>
</file>

<file path=ppt/slides/_rels/slide16.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57.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57.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jpeg"/><Relationship Id="rId4" Type="http://schemas.openxmlformats.org/officeDocument/2006/relationships/image" Target="../media/image38.png"/><Relationship Id="rId5" Type="http://schemas.openxmlformats.org/officeDocument/2006/relationships/slideLayout" Target="../slideLayouts/slideLayout157.xml"/>
</Relationships>
</file>

<file path=ppt/slides/_rels/slide19.xml.rels><?xml version="1.0" encoding="UTF-8"?>
<Relationships xmlns="http://schemas.openxmlformats.org/package/2006/relationships"><Relationship Id="rId1" Type="http://schemas.openxmlformats.org/officeDocument/2006/relationships/image" Target="../media/image39.jpeg"/><Relationship Id="rId2" Type="http://schemas.openxmlformats.org/officeDocument/2006/relationships/image" Target="../media/image40.jpeg"/><Relationship Id="rId3" Type="http://schemas.openxmlformats.org/officeDocument/2006/relationships/slideLayout" Target="../slideLayouts/slideLayout157.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57.xml"/><Relationship Id="rId3"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hyperlink" Target="https://arxiv.org/pdf/1605.04909.pdf" TargetMode="Externa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hyperlink" Target="http://hosting.astro.cornell.edu/academics/courses/astro201/vt.htm" TargetMode="External"/><Relationship Id="rId5" Type="http://schemas.openxmlformats.org/officeDocument/2006/relationships/slideLayout" Target="../slideLayouts/slideLayout157.xml"/><Relationship Id="rId6"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hyperlink" Target="http://hosting.astro.cornell.edu/academics/courses/astro201/vt.htm" TargetMode="External"/><Relationship Id="rId8" Type="http://schemas.openxmlformats.org/officeDocument/2006/relationships/slideLayout" Target="../slideLayouts/slideLayout157.xml"/><Relationship Id="rId9"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jpeg"/><Relationship Id="rId3" Type="http://schemas.openxmlformats.org/officeDocument/2006/relationships/slideLayout" Target="../slideLayouts/slideLayout157.xml"/><Relationship Id="rId4"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57.xml"/>
</Relationships>
</file>

<file path=ppt/slides/_rels/slide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slideLayout" Target="../slideLayouts/slideLayout157.xml"/><Relationship Id="rId8"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hyperlink" Target="https://www.ncbi.nlm.nih.gov/pmc/articles/PMC5338491/" TargetMode="External"/><Relationship Id="rId3" Type="http://schemas.openxmlformats.org/officeDocument/2006/relationships/slideLayout" Target="../slideLayouts/slideLayout157.xml"/>
</Relationships>
</file>

<file path=ppt/slides/_rels/slide9.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hyperlink" Target="http://hyperphysics.phy-astr.gsu.edu/hbase/Astro/velcurv.html" TargetMode="External"/><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jpeg"/><Relationship Id="rId7" Type="http://schemas.openxmlformats.org/officeDocument/2006/relationships/slideLayout" Target="../slideLayouts/slideLayout157.xml"/><Relationship Id="rId8"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80" name="" descr=""/>
          <p:cNvPicPr/>
          <p:nvPr/>
        </p:nvPicPr>
        <p:blipFill>
          <a:blip r:embed="rId1"/>
          <a:srcRect l="0" t="0" r="0" b="14280"/>
          <a:stretch/>
        </p:blipFill>
        <p:spPr>
          <a:xfrm>
            <a:off x="-720" y="0"/>
            <a:ext cx="10080720" cy="5760360"/>
          </a:xfrm>
          <a:prstGeom prst="rect">
            <a:avLst/>
          </a:prstGeom>
          <a:ln w="12600">
            <a:noFill/>
          </a:ln>
        </p:spPr>
      </p:pic>
      <p:sp>
        <p:nvSpPr>
          <p:cNvPr id="1081" name="TextShape 1"/>
          <p:cNvSpPr txBox="1"/>
          <p:nvPr/>
        </p:nvSpPr>
        <p:spPr>
          <a:xfrm>
            <a:off x="2235960" y="126000"/>
            <a:ext cx="7980480" cy="1377720"/>
          </a:xfrm>
          <a:prstGeom prst="rect">
            <a:avLst/>
          </a:prstGeom>
          <a:noFill/>
          <a:ln>
            <a:noFill/>
          </a:ln>
        </p:spPr>
        <p:txBody>
          <a:bodyPr lIns="90000" rIns="90000" tIns="45000" bIns="45000"/>
          <a:p>
            <a:pPr algn="r">
              <a:lnSpc>
                <a:spcPct val="100000"/>
              </a:lnSpc>
            </a:pPr>
            <a:r>
              <a:rPr b="0" lang="en-US" sz="3600" spc="-1" strike="noStrike">
                <a:solidFill>
                  <a:srgbClr val="ffffff"/>
                </a:solidFill>
                <a:latin typeface="Comic Sans MS"/>
                <a:ea typeface="Noto Sans CJK SC Regular"/>
              </a:rPr>
              <a:t>Introduction to Dark Matter:</a:t>
            </a:r>
            <a:endParaRPr b="0" lang="en-US" sz="3600" spc="-1" strike="noStrike">
              <a:latin typeface="Arial"/>
            </a:endParaRPr>
          </a:p>
          <a:p>
            <a:pPr algn="r">
              <a:lnSpc>
                <a:spcPct val="100000"/>
              </a:lnSpc>
            </a:pPr>
            <a:r>
              <a:rPr b="0" lang="en-US" sz="3600" spc="-1" strike="noStrike">
                <a:solidFill>
                  <a:srgbClr val="ffffff"/>
                </a:solidFill>
                <a:latin typeface="Comic Sans MS"/>
                <a:ea typeface="Noto Sans CJK SC Regular"/>
              </a:rPr>
              <a:t>History &amp; Astrophysical Evidences</a:t>
            </a:r>
            <a:endParaRPr b="0" lang="en-US" sz="3600" spc="-1" strike="noStrike">
              <a:latin typeface="Arial"/>
            </a:endParaRPr>
          </a:p>
        </p:txBody>
      </p:sp>
      <p:sp>
        <p:nvSpPr>
          <p:cNvPr id="1082" name="TextShape 2"/>
          <p:cNvSpPr txBox="1"/>
          <p:nvPr/>
        </p:nvSpPr>
        <p:spPr>
          <a:xfrm>
            <a:off x="96480" y="4323960"/>
            <a:ext cx="3509640" cy="1346760"/>
          </a:xfrm>
          <a:prstGeom prst="rect">
            <a:avLst/>
          </a:prstGeom>
          <a:noFill/>
          <a:ln>
            <a:noFill/>
          </a:ln>
        </p:spPr>
        <p:txBody>
          <a:bodyPr lIns="90000" rIns="90000" tIns="45000" bIns="45000"/>
          <a:p>
            <a:pPr>
              <a:lnSpc>
                <a:spcPct val="100000"/>
              </a:lnSpc>
            </a:pPr>
            <a:r>
              <a:rPr b="0" lang="en-US" sz="2400" spc="-1" strike="noStrike">
                <a:solidFill>
                  <a:srgbClr val="ffffff"/>
                </a:solidFill>
                <a:latin typeface="Kristen ITC"/>
                <a:ea typeface="Noto Sans CJK SC Regular"/>
              </a:rPr>
              <a:t>Astroparticle Physics</a:t>
            </a:r>
            <a:endParaRPr b="0" lang="en-US" sz="2400" spc="-1" strike="noStrike">
              <a:latin typeface="Arial"/>
            </a:endParaRPr>
          </a:p>
          <a:p>
            <a:pPr>
              <a:lnSpc>
                <a:spcPct val="100000"/>
              </a:lnSpc>
            </a:pPr>
            <a:r>
              <a:rPr b="0" lang="de-AT" sz="2400" spc="-1" strike="noStrike">
                <a:solidFill>
                  <a:srgbClr val="ffffff"/>
                </a:solidFill>
                <a:latin typeface="Kristen ITC"/>
                <a:ea typeface="Noto Sans CJK SC Regular"/>
              </a:rPr>
              <a:t>Part </a:t>
            </a:r>
            <a:r>
              <a:rPr b="0" lang="de-AT" sz="2400" spc="-1" strike="noStrike">
                <a:solidFill>
                  <a:srgbClr val="ffffff"/>
                </a:solidFill>
                <a:latin typeface="Kristen ITC"/>
                <a:ea typeface="Noto Sans CJK SC Regular"/>
              </a:rPr>
              <a:t>5 </a:t>
            </a:r>
            <a:r>
              <a:rPr b="0" lang="en-US" sz="2400" spc="-1" strike="noStrike">
                <a:solidFill>
                  <a:srgbClr val="ffffff"/>
                </a:solidFill>
                <a:latin typeface="Kristen ITC"/>
                <a:ea typeface="Noto Sans CJK SC Regular"/>
              </a:rPr>
              <a:t>– WS 2019</a:t>
            </a:r>
            <a:endParaRPr b="0" lang="en-US" sz="2400" spc="-1" strike="noStrike">
              <a:latin typeface="Arial"/>
            </a:endParaRPr>
          </a:p>
          <a:p>
            <a:pPr>
              <a:lnSpc>
                <a:spcPct val="100000"/>
              </a:lnSpc>
            </a:pPr>
            <a:r>
              <a:rPr b="0" lang="de-AT" sz="2400" spc="-1" strike="noStrike">
                <a:solidFill>
                  <a:srgbClr val="ffffff"/>
                </a:solidFill>
                <a:latin typeface="Kristen ITC"/>
                <a:ea typeface="Noto Sans CJK SC Regular"/>
              </a:rPr>
              <a:t>Federico Ambrogi</a:t>
            </a:r>
            <a:endParaRPr b="0" lang="en-US" sz="2400" spc="-1" strike="noStrike">
              <a:latin typeface="Arial"/>
            </a:endParaRPr>
          </a:p>
        </p:txBody>
      </p:sp>
      <p:sp>
        <p:nvSpPr>
          <p:cNvPr id="1083" name="TextShape 3"/>
          <p:cNvSpPr txBox="1"/>
          <p:nvPr/>
        </p:nvSpPr>
        <p:spPr>
          <a:xfrm>
            <a:off x="7227360" y="5165280"/>
            <a:ext cx="2348280" cy="390600"/>
          </a:xfrm>
          <a:prstGeom prst="rect">
            <a:avLst/>
          </a:prstGeom>
          <a:noFill/>
          <a:ln>
            <a:noFill/>
          </a:ln>
        </p:spPr>
        <p:txBody>
          <a:bodyPr lIns="0" rIns="0" tIns="0" bIns="0"/>
          <a:p>
            <a:pPr algn="r">
              <a:lnSpc>
                <a:spcPct val="100000"/>
              </a:lnSpc>
            </a:pPr>
            <a:fld id="{27C6E0CD-3AE1-41EE-8845-14C13FBAD679}" type="slidenum">
              <a:rPr b="0" lang="en-US" sz="1400" spc="-1" strike="noStrike">
                <a:solidFill>
                  <a:srgbClr val="000000"/>
                </a:solidFill>
                <a:latin typeface="Times New Roman"/>
                <a:ea typeface="DejaVu Sans"/>
              </a:rPr>
              <a:t>&lt;number&gt;</a:t>
            </a:fld>
            <a:endParaRPr b="0" lang="en-US" sz="1400" spc="-1" strike="noStrike">
              <a:latin typeface="Arial"/>
            </a:endParaRPr>
          </a:p>
        </p:txBody>
      </p:sp>
    </p:spTree>
  </p:cSld>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64" name="" descr=""/>
          <p:cNvPicPr/>
          <p:nvPr/>
        </p:nvPicPr>
        <p:blipFill>
          <a:blip r:embed="rId1"/>
          <a:stretch/>
        </p:blipFill>
        <p:spPr>
          <a:xfrm>
            <a:off x="182880" y="731520"/>
            <a:ext cx="4121280" cy="3106440"/>
          </a:xfrm>
          <a:prstGeom prst="rect">
            <a:avLst/>
          </a:prstGeom>
          <a:ln w="12600">
            <a:noFill/>
          </a:ln>
        </p:spPr>
      </p:pic>
      <p:sp>
        <p:nvSpPr>
          <p:cNvPr id="1165" name="TextShape 1"/>
          <p:cNvSpPr txBox="1"/>
          <p:nvPr/>
        </p:nvSpPr>
        <p:spPr>
          <a:xfrm>
            <a:off x="4389120" y="731520"/>
            <a:ext cx="5486400" cy="2804760"/>
          </a:xfrm>
          <a:prstGeom prst="rect">
            <a:avLst/>
          </a:prstGeom>
          <a:noFill/>
          <a:ln>
            <a:noFill/>
          </a:ln>
        </p:spPr>
        <p:txBody>
          <a:bodyPr lIns="90000" rIns="90000" tIns="45000" bIns="45000"/>
          <a:p>
            <a:pPr>
              <a:lnSpc>
                <a:spcPct val="100000"/>
              </a:lnSpc>
            </a:pPr>
            <a:r>
              <a:rPr b="0" lang="en-US" sz="1400" spc="-1" strike="noStrike">
                <a:solidFill>
                  <a:srgbClr val="000000"/>
                </a:solidFill>
                <a:latin typeface="Calibri"/>
                <a:ea typeface="Noto Sans CJK SC Regular"/>
              </a:rPr>
              <a:t>How to explain this</a:t>
            </a:r>
            <a:endParaRPr b="0" lang="en-US" sz="1400" spc="-1" strike="noStrike">
              <a:latin typeface="Arial"/>
            </a:endParaRPr>
          </a:p>
          <a:p>
            <a:pPr>
              <a:lnSpc>
                <a:spcPct val="100000"/>
              </a:lnSpc>
              <a:buClr>
                <a:srgbClr val="000000"/>
              </a:buClr>
              <a:buSzPct val="45000"/>
              <a:buFont typeface="Wingdings" charset="2"/>
              <a:buChar char=""/>
            </a:pPr>
            <a:r>
              <a:rPr b="0" lang="en-US" sz="1400" spc="-1" strike="noStrike">
                <a:solidFill>
                  <a:srgbClr val="000000"/>
                </a:solidFill>
                <a:latin typeface="Calibri"/>
                <a:ea typeface="Noto Sans CJK SC Regular"/>
              </a:rPr>
              <a:t>Observe the luminous matter distributions of the two components of the galaxy (i.e. the bulge and the disk)</a:t>
            </a:r>
            <a:endParaRPr b="0" lang="en-US" sz="1400" spc="-1" strike="noStrike">
              <a:latin typeface="Arial"/>
            </a:endParaRPr>
          </a:p>
          <a:p>
            <a:pPr>
              <a:lnSpc>
                <a:spcPct val="100000"/>
              </a:lnSpc>
            </a:pPr>
            <a:endParaRPr b="0" lang="en-US" sz="1400" spc="-1" strike="noStrike">
              <a:latin typeface="Arial"/>
            </a:endParaRPr>
          </a:p>
          <a:p>
            <a:pPr>
              <a:lnSpc>
                <a:spcPct val="100000"/>
              </a:lnSpc>
              <a:buClr>
                <a:srgbClr val="000000"/>
              </a:buClr>
              <a:buSzPct val="45000"/>
              <a:buFont typeface="Wingdings" charset="2"/>
              <a:buChar char=""/>
            </a:pPr>
            <a:r>
              <a:rPr b="0" lang="en-US" sz="1400" spc="-1" strike="noStrike">
                <a:solidFill>
                  <a:srgbClr val="000000"/>
                </a:solidFill>
                <a:latin typeface="Calibri"/>
                <a:ea typeface="Noto Sans CJK SC Regular"/>
              </a:rPr>
              <a:t>Calculate the gravitational potential, and resulting velocity distribution of start as a function of the distance</a:t>
            </a:r>
            <a:endParaRPr b="0" lang="en-US" sz="1400" spc="-1" strike="noStrike">
              <a:latin typeface="Arial"/>
            </a:endParaRPr>
          </a:p>
          <a:p>
            <a:pPr>
              <a:lnSpc>
                <a:spcPct val="100000"/>
              </a:lnSpc>
            </a:pPr>
            <a:endParaRPr b="0" lang="en-US" sz="1400" spc="-1" strike="noStrike">
              <a:latin typeface="Arial"/>
            </a:endParaRPr>
          </a:p>
          <a:p>
            <a:pPr>
              <a:lnSpc>
                <a:spcPct val="100000"/>
              </a:lnSpc>
              <a:buClr>
                <a:srgbClr val="000000"/>
              </a:buClr>
              <a:buSzPct val="45000"/>
              <a:buFont typeface="Wingdings" charset="2"/>
              <a:buChar char=""/>
            </a:pPr>
            <a:r>
              <a:rPr b="0" lang="en-US" sz="1400" spc="-1" strike="noStrike">
                <a:solidFill>
                  <a:srgbClr val="2e37be"/>
                </a:solidFill>
                <a:latin typeface="Calibri"/>
                <a:ea typeface="Noto Sans CJK SC Regular"/>
              </a:rPr>
              <a:t>Add the contributions</a:t>
            </a:r>
            <a:r>
              <a:rPr b="0" lang="en-US" sz="1400" spc="-1" strike="noStrike">
                <a:solidFill>
                  <a:srgbClr val="000000"/>
                </a:solidFill>
                <a:latin typeface="Calibri"/>
                <a:ea typeface="Noto Sans CJK SC Regular"/>
              </a:rPr>
              <a:t>→ they do not match the </a:t>
            </a:r>
            <a:r>
              <a:rPr b="0" lang="en-US" sz="1400" spc="-1" strike="noStrike">
                <a:solidFill>
                  <a:srgbClr val="00a65d"/>
                </a:solidFill>
                <a:latin typeface="Calibri"/>
                <a:ea typeface="Noto Sans CJK SC Regular"/>
              </a:rPr>
              <a:t>observations</a:t>
            </a:r>
            <a:endParaRPr b="0" lang="en-US" sz="1400" spc="-1" strike="noStrike">
              <a:latin typeface="Arial"/>
            </a:endParaRPr>
          </a:p>
          <a:p>
            <a:pPr>
              <a:lnSpc>
                <a:spcPct val="100000"/>
              </a:lnSpc>
            </a:pPr>
            <a:endParaRPr b="0" lang="en-US" sz="1400" spc="-1" strike="noStrike">
              <a:latin typeface="Arial"/>
            </a:endParaRPr>
          </a:p>
          <a:p>
            <a:pPr>
              <a:lnSpc>
                <a:spcPct val="100000"/>
              </a:lnSpc>
              <a:buClr>
                <a:srgbClr val="000000"/>
              </a:buClr>
              <a:buSzPct val="45000"/>
              <a:buFont typeface="Wingdings" charset="2"/>
              <a:buChar char=""/>
            </a:pPr>
            <a:r>
              <a:rPr b="0" lang="en-US" sz="1400" spc="-1" strike="noStrike">
                <a:solidFill>
                  <a:srgbClr val="000000"/>
                </a:solidFill>
                <a:latin typeface="Calibri"/>
                <a:ea typeface="Noto Sans CJK SC Regular"/>
              </a:rPr>
              <a:t>Add a hypotetical distribution of matter, that is not observed, to produce velocites compatible with observations</a:t>
            </a:r>
            <a:endParaRPr b="0" lang="en-US" sz="1400" spc="-1" strike="noStrike">
              <a:latin typeface="Arial"/>
            </a:endParaRPr>
          </a:p>
        </p:txBody>
      </p:sp>
      <p:sp>
        <p:nvSpPr>
          <p:cNvPr id="1166" name="TextShape 2"/>
          <p:cNvSpPr txBox="1"/>
          <p:nvPr/>
        </p:nvSpPr>
        <p:spPr>
          <a:xfrm>
            <a:off x="274320" y="4107240"/>
            <a:ext cx="9502560" cy="967680"/>
          </a:xfrm>
          <a:prstGeom prst="rect">
            <a:avLst/>
          </a:prstGeom>
          <a:noFill/>
          <a:ln>
            <a:noFill/>
          </a:ln>
        </p:spPr>
        <p:txBody>
          <a:bodyPr lIns="90000" rIns="90000" tIns="45000" bIns="45000"/>
          <a:p>
            <a:pPr>
              <a:lnSpc>
                <a:spcPct val="100000"/>
              </a:lnSpc>
              <a:buClr>
                <a:srgbClr val="000000"/>
              </a:buClr>
              <a:buSzPct val="45000"/>
              <a:buFont typeface="Wingdings" charset="2"/>
              <a:buChar char=""/>
            </a:pPr>
            <a:r>
              <a:rPr b="0" lang="en-US" sz="1400" spc="-1" strike="noStrike">
                <a:solidFill>
                  <a:srgbClr val="000000"/>
                </a:solidFill>
                <a:latin typeface="Calibri"/>
                <a:ea typeface="Noto Sans CJK SC Regular"/>
              </a:rPr>
              <a:t>Calculations/simulations suggest a presence of a halo of non-visible matter, that surrounds the galaxy, and explain the flattening of the rotation curves</a:t>
            </a:r>
            <a:endParaRPr b="0" lang="en-US" sz="1400" spc="-1" strike="noStrike">
              <a:latin typeface="Arial"/>
            </a:endParaRPr>
          </a:p>
          <a:p>
            <a:pPr>
              <a:lnSpc>
                <a:spcPct val="100000"/>
              </a:lnSpc>
            </a:pPr>
            <a:endParaRPr b="0" lang="en-US" sz="1400" spc="-1" strike="noStrike">
              <a:latin typeface="Arial"/>
            </a:endParaRPr>
          </a:p>
          <a:p>
            <a:pPr>
              <a:lnSpc>
                <a:spcPct val="100000"/>
              </a:lnSpc>
              <a:buClr>
                <a:srgbClr val="000000"/>
              </a:buClr>
              <a:buSzPct val="45000"/>
              <a:buFont typeface="Wingdings" charset="2"/>
              <a:buChar char=""/>
            </a:pPr>
            <a:r>
              <a:rPr b="0" lang="en-US" sz="1400" spc="-1" strike="noStrike">
                <a:solidFill>
                  <a:srgbClr val="000000"/>
                </a:solidFill>
                <a:latin typeface="Calibri"/>
                <a:ea typeface="Noto Sans CJK SC Regular"/>
              </a:rPr>
              <a:t>The halo component dominates at large radii, while it is less important near the centre</a:t>
            </a:r>
            <a:endParaRPr b="0" lang="en-US" sz="1400" spc="-1" strike="noStrike">
              <a:latin typeface="Arial"/>
            </a:endParaRPr>
          </a:p>
        </p:txBody>
      </p:sp>
      <p:sp>
        <p:nvSpPr>
          <p:cNvPr id="1167" name="TextShape 3"/>
          <p:cNvSpPr txBox="1"/>
          <p:nvPr/>
        </p:nvSpPr>
        <p:spPr>
          <a:xfrm>
            <a:off x="249840" y="5343840"/>
            <a:ext cx="5469480" cy="390600"/>
          </a:xfrm>
          <a:prstGeom prst="rect">
            <a:avLst/>
          </a:prstGeom>
          <a:noFill/>
          <a:ln>
            <a:noFill/>
          </a:ln>
        </p:spPr>
        <p:txBody>
          <a:bodyPr lIns="0" rIns="0" tIns="0" bIns="0"/>
          <a:p>
            <a:pPr>
              <a:lnSpc>
                <a:spcPct val="100000"/>
              </a:lnSpc>
            </a:pPr>
            <a:r>
              <a:rPr b="0" lang="fr-FR" sz="1400" spc="-1" strike="noStrike">
                <a:solidFill>
                  <a:srgbClr val="000000"/>
                </a:solidFill>
                <a:latin typeface="Gill Sans MT"/>
                <a:ea typeface="DejaVu Sans"/>
              </a:rPr>
              <a:t>Astroparticle Physics - Part 4 Introduction to Dark Matter</a:t>
            </a:r>
            <a:endParaRPr b="0" lang="en-US" sz="1400" spc="-1" strike="noStrike">
              <a:latin typeface="Arial"/>
            </a:endParaRPr>
          </a:p>
        </p:txBody>
      </p:sp>
      <p:sp>
        <p:nvSpPr>
          <p:cNvPr id="1168" name="TextShape 4"/>
          <p:cNvSpPr txBox="1"/>
          <p:nvPr/>
        </p:nvSpPr>
        <p:spPr>
          <a:xfrm>
            <a:off x="7428600" y="5326920"/>
            <a:ext cx="2348280" cy="390600"/>
          </a:xfrm>
          <a:prstGeom prst="rect">
            <a:avLst/>
          </a:prstGeom>
          <a:noFill/>
          <a:ln>
            <a:noFill/>
          </a:ln>
        </p:spPr>
        <p:txBody>
          <a:bodyPr lIns="0" rIns="0" tIns="0" bIns="0"/>
          <a:p>
            <a:pPr algn="r">
              <a:lnSpc>
                <a:spcPct val="100000"/>
              </a:lnSpc>
            </a:pPr>
            <a:fld id="{F2A57595-7D2B-4849-9818-02F33C59E6FF}" type="slidenum">
              <a:rPr b="0" lang="en-US" sz="1400" spc="-1" strike="noStrike">
                <a:solidFill>
                  <a:srgbClr val="000000"/>
                </a:solidFill>
                <a:latin typeface="Gill Sans MT"/>
                <a:ea typeface="DejaVu Sans"/>
              </a:rPr>
              <a:t>&lt;number&gt;</a:t>
            </a:fld>
            <a:endParaRPr b="0" lang="en-US" sz="1400" spc="-1" strike="noStrike">
              <a:latin typeface="Arial"/>
            </a:endParaRPr>
          </a:p>
        </p:txBody>
      </p:sp>
      <p:sp>
        <p:nvSpPr>
          <p:cNvPr id="1169" name="TextShape 5"/>
          <p:cNvSpPr txBox="1"/>
          <p:nvPr/>
        </p:nvSpPr>
        <p:spPr>
          <a:xfrm>
            <a:off x="91440" y="91440"/>
            <a:ext cx="2126880" cy="372600"/>
          </a:xfrm>
          <a:prstGeom prst="rect">
            <a:avLst/>
          </a:prstGeom>
          <a:noFill/>
          <a:ln>
            <a:noFill/>
          </a:ln>
        </p:spPr>
        <p:txBody>
          <a:bodyPr lIns="90000" rIns="90000" tIns="45000" bIns="45000"/>
          <a:p>
            <a:pPr>
              <a:lnSpc>
                <a:spcPct val="100000"/>
              </a:lnSpc>
            </a:pPr>
            <a:r>
              <a:rPr b="0" lang="en-US" sz="1800" spc="-1" strike="noStrike">
                <a:solidFill>
                  <a:srgbClr val="000000"/>
                </a:solidFill>
                <a:latin typeface="Calibri"/>
                <a:ea typeface="Noto Sans CJK SC Regular"/>
              </a:rPr>
              <a:t>Rotation </a:t>
            </a:r>
            <a:r>
              <a:rPr b="0" lang="en-US" sz="1800" spc="-1" strike="noStrike">
                <a:solidFill>
                  <a:srgbClr val="000000"/>
                </a:solidFill>
                <a:latin typeface="Calibri"/>
                <a:ea typeface="Noto Sans CJK SC Regular"/>
              </a:rPr>
              <a:t>V</a:t>
            </a:r>
            <a:r>
              <a:rPr b="0" lang="en-US" sz="1800" spc="-1" strike="noStrike">
                <a:solidFill>
                  <a:srgbClr val="000000"/>
                </a:solidFill>
                <a:latin typeface="Calibri"/>
                <a:ea typeface="Noto Sans CJK SC Regular"/>
              </a:rPr>
              <a:t>elocity</a:t>
            </a:r>
            <a:endParaRPr b="0" lang="en-US" sz="1800" spc="-1" strike="noStrike">
              <a:latin typeface="Arial"/>
            </a:endParaRPr>
          </a:p>
        </p:txBody>
      </p:sp>
    </p:spTree>
  </p:cSld>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70" name="" descr=""/>
          <p:cNvPicPr/>
          <p:nvPr/>
        </p:nvPicPr>
        <p:blipFill>
          <a:blip r:embed="rId1"/>
          <a:stretch/>
        </p:blipFill>
        <p:spPr>
          <a:xfrm>
            <a:off x="6230520" y="776880"/>
            <a:ext cx="3331440" cy="3474720"/>
          </a:xfrm>
          <a:prstGeom prst="rect">
            <a:avLst/>
          </a:prstGeom>
          <a:ln w="12600">
            <a:noFill/>
          </a:ln>
        </p:spPr>
      </p:pic>
      <p:sp>
        <p:nvSpPr>
          <p:cNvPr id="1171" name="TextShape 1"/>
          <p:cNvSpPr txBox="1"/>
          <p:nvPr/>
        </p:nvSpPr>
        <p:spPr>
          <a:xfrm>
            <a:off x="91440" y="91440"/>
            <a:ext cx="2619000" cy="372600"/>
          </a:xfrm>
          <a:prstGeom prst="rect">
            <a:avLst/>
          </a:prstGeom>
          <a:noFill/>
          <a:ln>
            <a:noFill/>
          </a:ln>
        </p:spPr>
        <p:txBody>
          <a:bodyPr lIns="90000" rIns="90000" tIns="45000" bIns="45000"/>
          <a:p>
            <a:pPr>
              <a:lnSpc>
                <a:spcPct val="100000"/>
              </a:lnSpc>
            </a:pPr>
            <a:r>
              <a:rPr b="0" lang="en-US" sz="1800" spc="-1" strike="noStrike">
                <a:solidFill>
                  <a:srgbClr val="000000"/>
                </a:solidFill>
                <a:latin typeface="Calibri"/>
                <a:ea typeface="Noto Sans CJK SC Regular"/>
              </a:rPr>
              <a:t>Gravitational Lensing</a:t>
            </a:r>
            <a:endParaRPr b="0" lang="en-US" sz="1800" spc="-1" strike="noStrike">
              <a:latin typeface="Arial"/>
            </a:endParaRPr>
          </a:p>
        </p:txBody>
      </p:sp>
      <p:sp>
        <p:nvSpPr>
          <p:cNvPr id="1172" name="TextShape 2"/>
          <p:cNvSpPr txBox="1"/>
          <p:nvPr/>
        </p:nvSpPr>
        <p:spPr>
          <a:xfrm>
            <a:off x="169920" y="598320"/>
            <a:ext cx="5629680" cy="4460760"/>
          </a:xfrm>
          <a:prstGeom prst="rect">
            <a:avLst/>
          </a:prstGeom>
          <a:noFill/>
          <a:ln>
            <a:noFill/>
          </a:ln>
        </p:spPr>
        <p:txBody>
          <a:bodyPr lIns="90000" rIns="90000" tIns="45000" bIns="45000"/>
          <a:p>
            <a:pPr>
              <a:lnSpc>
                <a:spcPct val="100000"/>
              </a:lnSpc>
              <a:buClr>
                <a:srgbClr val="000000"/>
              </a:buClr>
              <a:buSzPct val="45000"/>
              <a:buFont typeface="Wingdings" charset="2"/>
              <a:buChar char=""/>
            </a:pPr>
            <a:r>
              <a:rPr b="0" lang="en-US" sz="1400" spc="-1" strike="noStrike">
                <a:solidFill>
                  <a:srgbClr val="000000"/>
                </a:solidFill>
                <a:latin typeface="Calibri"/>
                <a:ea typeface="Noto Sans CJK SC Regular"/>
              </a:rPr>
              <a:t>Yet, another prediction from Einstein general relativity</a:t>
            </a:r>
            <a:endParaRPr b="0" lang="en-US" sz="1400" spc="-1" strike="noStrike">
              <a:latin typeface="Arial"/>
            </a:endParaRPr>
          </a:p>
          <a:p>
            <a:pPr>
              <a:lnSpc>
                <a:spcPct val="100000"/>
              </a:lnSpc>
              <a:buClr>
                <a:srgbClr val="000000"/>
              </a:buClr>
              <a:buSzPct val="45000"/>
              <a:buFont typeface="Wingdings" charset="2"/>
              <a:buChar char=""/>
            </a:pPr>
            <a:r>
              <a:rPr b="0" lang="en-US" sz="1400" spc="-1" strike="noStrike">
                <a:solidFill>
                  <a:srgbClr val="000000"/>
                </a:solidFill>
                <a:latin typeface="Calibri"/>
                <a:ea typeface="Noto Sans CJK SC Regular"/>
              </a:rPr>
              <a:t> </a:t>
            </a:r>
            <a:endParaRPr b="0" lang="en-US" sz="1400" spc="-1" strike="noStrike">
              <a:latin typeface="Arial"/>
            </a:endParaRPr>
          </a:p>
          <a:p>
            <a:pPr>
              <a:lnSpc>
                <a:spcPct val="100000"/>
              </a:lnSpc>
              <a:buClr>
                <a:srgbClr val="000000"/>
              </a:buClr>
              <a:buSzPct val="45000"/>
              <a:buFont typeface="Wingdings" charset="2"/>
              <a:buChar char=""/>
            </a:pPr>
            <a:r>
              <a:rPr b="0" lang="en-US" sz="1400" spc="-1" strike="noStrike">
                <a:solidFill>
                  <a:srgbClr val="000000"/>
                </a:solidFill>
                <a:latin typeface="Calibri"/>
                <a:ea typeface="Noto Sans CJK SC Regular"/>
              </a:rPr>
              <a:t>In the presence of a large mass, the space-time is distorted and particles e.g. photons follow accordingly different geodetics</a:t>
            </a:r>
            <a:endParaRPr b="0" lang="en-US" sz="1400" spc="-1" strike="noStrike">
              <a:latin typeface="Arial"/>
            </a:endParaRPr>
          </a:p>
          <a:p>
            <a:pPr>
              <a:lnSpc>
                <a:spcPct val="100000"/>
              </a:lnSpc>
              <a:buClr>
                <a:srgbClr val="000000"/>
              </a:buClr>
              <a:buSzPct val="45000"/>
              <a:buFont typeface="Wingdings" charset="2"/>
              <a:buChar char=""/>
            </a:pPr>
            <a:r>
              <a:rPr b="0" lang="en-US" sz="1400" spc="-1" strike="noStrike">
                <a:solidFill>
                  <a:srgbClr val="000000"/>
                </a:solidFill>
                <a:latin typeface="Calibri"/>
                <a:ea typeface="Noto Sans CJK SC Regular"/>
              </a:rPr>
              <a:t> </a:t>
            </a:r>
            <a:endParaRPr b="0" lang="en-US" sz="1400" spc="-1" strike="noStrike">
              <a:latin typeface="Arial"/>
            </a:endParaRPr>
          </a:p>
          <a:p>
            <a:pPr>
              <a:lnSpc>
                <a:spcPct val="100000"/>
              </a:lnSpc>
              <a:buClr>
                <a:srgbClr val="000000"/>
              </a:buClr>
              <a:buSzPct val="45000"/>
              <a:buFont typeface="Wingdings" charset="2"/>
              <a:buChar char=""/>
            </a:pPr>
            <a:r>
              <a:rPr b="0" lang="en-US" sz="1400" spc="-1" strike="noStrike">
                <a:solidFill>
                  <a:srgbClr val="000000"/>
                </a:solidFill>
                <a:latin typeface="Calibri"/>
                <a:ea typeface="Noto Sans CJK SC Regular"/>
              </a:rPr>
              <a:t>The image of a distant source (like a quasar) appears on the sky at a different position, or at multiple positions, or distorted due to the intense gravitational field caused by a massive astrophysics placed in between the source and the observer</a:t>
            </a:r>
            <a:endParaRPr b="0" lang="en-US" sz="1400" spc="-1" strike="noStrike">
              <a:latin typeface="Arial"/>
            </a:endParaRPr>
          </a:p>
          <a:p>
            <a:pPr>
              <a:lnSpc>
                <a:spcPct val="100000"/>
              </a:lnSpc>
            </a:pPr>
            <a:endParaRPr b="0" lang="en-US" sz="1400" spc="-1" strike="noStrike">
              <a:latin typeface="Arial"/>
            </a:endParaRPr>
          </a:p>
          <a:p>
            <a:pPr>
              <a:lnSpc>
                <a:spcPct val="100000"/>
              </a:lnSpc>
              <a:buClr>
                <a:srgbClr val="000000"/>
              </a:buClr>
              <a:buSzPct val="45000"/>
              <a:buFont typeface="Wingdings" charset="2"/>
              <a:buChar char=""/>
            </a:pPr>
            <a:r>
              <a:rPr b="0" lang="de-AT" sz="1400" spc="-1" strike="noStrike">
                <a:solidFill>
                  <a:srgbClr val="000000"/>
                </a:solidFill>
                <a:latin typeface="Calibri"/>
                <a:ea typeface="Noto Sans CJK SC Regular"/>
              </a:rPr>
              <a:t>Depending on the alignment of the luminous source – lensing object – observer, multiple effects are possible</a:t>
            </a:r>
            <a:endParaRPr b="0" lang="en-US" sz="1400" spc="-1" strike="noStrike">
              <a:latin typeface="Arial"/>
            </a:endParaRPr>
          </a:p>
          <a:p>
            <a:pPr>
              <a:lnSpc>
                <a:spcPct val="100000"/>
              </a:lnSpc>
              <a:buClr>
                <a:srgbClr val="000000"/>
              </a:buClr>
              <a:buSzPct val="45000"/>
              <a:buFont typeface="Wingdings" charset="2"/>
              <a:buChar char=""/>
            </a:pPr>
            <a:r>
              <a:rPr b="0" lang="en-US" sz="1500" spc="-1" strike="noStrike">
                <a:solidFill>
                  <a:srgbClr val="000000"/>
                </a:solidFill>
                <a:latin typeface="Arial"/>
                <a:ea typeface="Noto Sans CJK SC Regular"/>
              </a:rPr>
              <a:t> </a:t>
            </a:r>
            <a:endParaRPr b="0" lang="en-US" sz="1500" spc="-1" strike="noStrike">
              <a:latin typeface="Arial"/>
            </a:endParaRPr>
          </a:p>
          <a:p>
            <a:pPr>
              <a:lnSpc>
                <a:spcPct val="100000"/>
              </a:lnSpc>
              <a:buClr>
                <a:srgbClr val="000000"/>
              </a:buClr>
              <a:buSzPct val="45000"/>
              <a:buFont typeface="Wingdings" charset="2"/>
              <a:buChar char=""/>
            </a:pPr>
            <a:r>
              <a:rPr b="0" lang="en-US" sz="1500" spc="-1" strike="noStrike">
                <a:solidFill>
                  <a:srgbClr val="000000"/>
                </a:solidFill>
                <a:latin typeface="Arial"/>
                <a:ea typeface="Noto Sans CJK SC Regular"/>
              </a:rPr>
              <a:t> </a:t>
            </a:r>
            <a:endParaRPr b="0" lang="en-US" sz="1500" spc="-1" strike="noStrike">
              <a:latin typeface="Arial"/>
            </a:endParaRPr>
          </a:p>
          <a:p>
            <a:pPr>
              <a:lnSpc>
                <a:spcPct val="100000"/>
              </a:lnSpc>
            </a:pPr>
            <a:endParaRPr b="0" lang="en-US" sz="1500" spc="-1" strike="noStrike">
              <a:latin typeface="Arial"/>
            </a:endParaRPr>
          </a:p>
          <a:p>
            <a:pPr>
              <a:lnSpc>
                <a:spcPct val="100000"/>
              </a:lnSpc>
            </a:pPr>
            <a:endParaRPr b="0" lang="en-US" sz="1500" spc="-1" strike="noStrike">
              <a:latin typeface="Arial"/>
            </a:endParaRPr>
          </a:p>
          <a:p>
            <a:pPr>
              <a:lnSpc>
                <a:spcPct val="100000"/>
              </a:lnSpc>
            </a:pPr>
            <a:endParaRPr b="0" lang="en-US" sz="1500" spc="-1" strike="noStrike">
              <a:latin typeface="Arial"/>
            </a:endParaRPr>
          </a:p>
          <a:p>
            <a:pPr>
              <a:lnSpc>
                <a:spcPct val="100000"/>
              </a:lnSpc>
            </a:pPr>
            <a:endParaRPr b="0" lang="en-US" sz="1500" spc="-1" strike="noStrike">
              <a:latin typeface="Arial"/>
            </a:endParaRPr>
          </a:p>
        </p:txBody>
      </p:sp>
      <p:sp>
        <p:nvSpPr>
          <p:cNvPr id="1173" name="TextShape 3"/>
          <p:cNvSpPr txBox="1"/>
          <p:nvPr/>
        </p:nvSpPr>
        <p:spPr>
          <a:xfrm>
            <a:off x="249840" y="5343840"/>
            <a:ext cx="5469480" cy="390600"/>
          </a:xfrm>
          <a:prstGeom prst="rect">
            <a:avLst/>
          </a:prstGeom>
          <a:noFill/>
          <a:ln>
            <a:noFill/>
          </a:ln>
        </p:spPr>
        <p:txBody>
          <a:bodyPr lIns="0" rIns="0" tIns="0" bIns="0"/>
          <a:p>
            <a:pPr>
              <a:lnSpc>
                <a:spcPct val="100000"/>
              </a:lnSpc>
            </a:pPr>
            <a:r>
              <a:rPr b="0" lang="fr-FR" sz="1400" spc="-1" strike="noStrike">
                <a:solidFill>
                  <a:srgbClr val="000000"/>
                </a:solidFill>
                <a:latin typeface="Gill Sans MT"/>
                <a:ea typeface="DejaVu Sans"/>
              </a:rPr>
              <a:t>Astroparticle Physics - Part 4 Introduction to Dark Matter</a:t>
            </a:r>
            <a:endParaRPr b="0" lang="en-US" sz="1400" spc="-1" strike="noStrike">
              <a:latin typeface="Arial"/>
            </a:endParaRPr>
          </a:p>
        </p:txBody>
      </p:sp>
      <p:sp>
        <p:nvSpPr>
          <p:cNvPr id="1174" name="TextShape 4"/>
          <p:cNvSpPr txBox="1"/>
          <p:nvPr/>
        </p:nvSpPr>
        <p:spPr>
          <a:xfrm>
            <a:off x="7428600" y="5326920"/>
            <a:ext cx="2348280" cy="390600"/>
          </a:xfrm>
          <a:prstGeom prst="rect">
            <a:avLst/>
          </a:prstGeom>
          <a:noFill/>
          <a:ln>
            <a:noFill/>
          </a:ln>
        </p:spPr>
        <p:txBody>
          <a:bodyPr lIns="0" rIns="0" tIns="0" bIns="0"/>
          <a:p>
            <a:pPr algn="r">
              <a:lnSpc>
                <a:spcPct val="100000"/>
              </a:lnSpc>
            </a:pPr>
            <a:fld id="{75EFC02B-FA10-4570-838D-D6325F323141}" type="slidenum">
              <a:rPr b="0" lang="en-US" sz="1400" spc="-1" strike="noStrike">
                <a:solidFill>
                  <a:srgbClr val="000000"/>
                </a:solidFill>
                <a:latin typeface="Gill Sans MT"/>
                <a:ea typeface="DejaVu Sans"/>
              </a:rPr>
              <a:t>&lt;number&gt;</a:t>
            </a:fld>
            <a:endParaRPr b="0" lang="en-US" sz="1400" spc="-1" strike="noStrike">
              <a:latin typeface="Arial"/>
            </a:endParaRPr>
          </a:p>
        </p:txBody>
      </p:sp>
    </p:spTree>
  </p:cSld>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5" name="TextShape 1"/>
          <p:cNvSpPr txBox="1"/>
          <p:nvPr/>
        </p:nvSpPr>
        <p:spPr>
          <a:xfrm>
            <a:off x="7428600" y="4974480"/>
            <a:ext cx="2625120" cy="232560"/>
          </a:xfrm>
          <a:prstGeom prst="rect">
            <a:avLst/>
          </a:prstGeom>
          <a:noFill/>
          <a:ln>
            <a:noFill/>
          </a:ln>
        </p:spPr>
        <p:txBody>
          <a:bodyPr lIns="90000" rIns="90000" tIns="45000" bIns="45000"/>
          <a:p>
            <a:pPr>
              <a:lnSpc>
                <a:spcPct val="100000"/>
              </a:lnSpc>
              <a:spcBef>
                <a:spcPts val="1191"/>
              </a:spcBef>
              <a:spcAft>
                <a:spcPts val="989"/>
              </a:spcAft>
            </a:pPr>
            <a:r>
              <a:rPr b="0" lang="en-US" sz="1000" spc="-1" strike="noStrike">
                <a:solidFill>
                  <a:srgbClr val="000000"/>
                </a:solidFill>
                <a:latin typeface="Arial"/>
                <a:ea typeface="Noto Sans CJK SC Regular"/>
                <a:hlinkClick r:id="rId1"/>
              </a:rPr>
              <a:t>https://phys.org/news/2019-03-einstein.html</a:t>
            </a:r>
            <a:endParaRPr b="0" lang="en-US" sz="1000" spc="-1" strike="noStrike">
              <a:latin typeface="Arial"/>
            </a:endParaRPr>
          </a:p>
        </p:txBody>
      </p:sp>
      <p:sp>
        <p:nvSpPr>
          <p:cNvPr id="1176" name="TextShape 2"/>
          <p:cNvSpPr txBox="1"/>
          <p:nvPr/>
        </p:nvSpPr>
        <p:spPr>
          <a:xfrm>
            <a:off x="4709880" y="504360"/>
            <a:ext cx="5839200" cy="232560"/>
          </a:xfrm>
          <a:prstGeom prst="rect">
            <a:avLst/>
          </a:prstGeom>
          <a:noFill/>
          <a:ln>
            <a:noFill/>
          </a:ln>
        </p:spPr>
        <p:txBody>
          <a:bodyPr lIns="90000" rIns="90000" tIns="45000" bIns="45000"/>
          <a:p>
            <a:pPr>
              <a:lnSpc>
                <a:spcPct val="100000"/>
              </a:lnSpc>
              <a:spcBef>
                <a:spcPts val="1191"/>
              </a:spcBef>
              <a:spcAft>
                <a:spcPts val="989"/>
              </a:spcAft>
            </a:pPr>
            <a:r>
              <a:rPr b="0" lang="en-US" sz="1000" spc="-1" strike="noStrike">
                <a:solidFill>
                  <a:srgbClr val="000000"/>
                </a:solidFill>
                <a:latin typeface="Arial"/>
                <a:ea typeface="Noto Sans CJK SC Regular"/>
                <a:hlinkClick r:id="rId2"/>
              </a:rPr>
              <a:t>http://www.astronomy.com/news/2015/04/alma-sees-einstein-ring-in-stunning-image-of-lensed-galaxy</a:t>
            </a:r>
            <a:endParaRPr b="0" lang="en-US" sz="1000" spc="-1" strike="noStrike">
              <a:latin typeface="Arial"/>
            </a:endParaRPr>
          </a:p>
        </p:txBody>
      </p:sp>
      <p:sp>
        <p:nvSpPr>
          <p:cNvPr id="1177" name="TextShape 3"/>
          <p:cNvSpPr txBox="1"/>
          <p:nvPr/>
        </p:nvSpPr>
        <p:spPr>
          <a:xfrm>
            <a:off x="249840" y="5343840"/>
            <a:ext cx="5469480" cy="390600"/>
          </a:xfrm>
          <a:prstGeom prst="rect">
            <a:avLst/>
          </a:prstGeom>
          <a:noFill/>
          <a:ln>
            <a:noFill/>
          </a:ln>
        </p:spPr>
        <p:txBody>
          <a:bodyPr lIns="0" rIns="0" tIns="0" bIns="0"/>
          <a:p>
            <a:pPr>
              <a:lnSpc>
                <a:spcPct val="100000"/>
              </a:lnSpc>
            </a:pPr>
            <a:r>
              <a:rPr b="0" lang="fr-FR" sz="1400" spc="-1" strike="noStrike">
                <a:solidFill>
                  <a:srgbClr val="000000"/>
                </a:solidFill>
                <a:latin typeface="Gill Sans MT"/>
                <a:ea typeface="DejaVu Sans"/>
              </a:rPr>
              <a:t>Astroparticle Physics - Part 4 Introduction to Dark Matter</a:t>
            </a:r>
            <a:endParaRPr b="0" lang="en-US" sz="1400" spc="-1" strike="noStrike">
              <a:latin typeface="Arial"/>
            </a:endParaRPr>
          </a:p>
        </p:txBody>
      </p:sp>
      <p:sp>
        <p:nvSpPr>
          <p:cNvPr id="1178" name="TextShape 4"/>
          <p:cNvSpPr txBox="1"/>
          <p:nvPr/>
        </p:nvSpPr>
        <p:spPr>
          <a:xfrm>
            <a:off x="7428600" y="5326920"/>
            <a:ext cx="2348280" cy="390600"/>
          </a:xfrm>
          <a:prstGeom prst="rect">
            <a:avLst/>
          </a:prstGeom>
          <a:noFill/>
          <a:ln>
            <a:noFill/>
          </a:ln>
        </p:spPr>
        <p:txBody>
          <a:bodyPr lIns="0" rIns="0" tIns="0" bIns="0"/>
          <a:p>
            <a:pPr algn="r">
              <a:lnSpc>
                <a:spcPct val="100000"/>
              </a:lnSpc>
            </a:pPr>
            <a:fld id="{B196D34E-008F-425F-A00A-4B267D056D96}" type="slidenum">
              <a:rPr b="0" lang="en-US" sz="1400" spc="-1" strike="noStrike">
                <a:solidFill>
                  <a:srgbClr val="000000"/>
                </a:solidFill>
                <a:latin typeface="Gill Sans MT"/>
                <a:ea typeface="DejaVu Sans"/>
              </a:rPr>
              <a:t>&lt;number&gt;</a:t>
            </a:fld>
            <a:endParaRPr b="0" lang="en-US" sz="1400" spc="-1" strike="noStrike">
              <a:latin typeface="Arial"/>
            </a:endParaRPr>
          </a:p>
        </p:txBody>
      </p:sp>
      <p:sp>
        <p:nvSpPr>
          <p:cNvPr id="1179" name="CustomShape 5"/>
          <p:cNvSpPr/>
          <p:nvPr/>
        </p:nvSpPr>
        <p:spPr>
          <a:xfrm>
            <a:off x="91440" y="771120"/>
            <a:ext cx="9869040" cy="882360"/>
          </a:xfrm>
          <a:custGeom>
            <a:avLst/>
            <a:gdLst/>
            <a:ahLst/>
            <a:rect l="l" t="t" r="r" b="b"/>
            <a:pathLst>
              <a:path w="21600" h="21600">
                <a:moveTo>
                  <a:pt x="0" y="0"/>
                </a:moveTo>
                <a:lnTo>
                  <a:pt x="21600" y="0"/>
                </a:lnTo>
                <a:lnTo>
                  <a:pt x="21600" y="21600"/>
                </a:lnTo>
                <a:lnTo>
                  <a:pt x="0" y="21600"/>
                </a:lnTo>
                <a:close/>
              </a:path>
            </a:pathLst>
          </a:custGeom>
          <a:noFill/>
          <a:ln>
            <a:noFill/>
          </a:ln>
        </p:spPr>
        <p:style>
          <a:lnRef idx="0"/>
          <a:fillRef idx="0"/>
          <a:effectRef idx="0"/>
          <a:fontRef idx="minor"/>
        </p:style>
        <p:txBody>
          <a:bodyPr/>
          <a:p>
            <a:pPr marL="285840" indent="-285840">
              <a:lnSpc>
                <a:spcPct val="100000"/>
              </a:lnSpc>
              <a:spcBef>
                <a:spcPts val="1191"/>
              </a:spcBef>
              <a:spcAft>
                <a:spcPts val="989"/>
              </a:spcAft>
              <a:buClr>
                <a:srgbClr val="000000"/>
              </a:buClr>
              <a:buFont typeface="Arial"/>
              <a:buChar char="•"/>
            </a:pPr>
            <a:r>
              <a:rPr b="0" lang="en-US" sz="1400" spc="-1" strike="noStrike">
                <a:solidFill>
                  <a:srgbClr val="000000"/>
                </a:solidFill>
                <a:latin typeface="Calibri"/>
                <a:ea typeface="Noto Sans CJK SC Regular"/>
              </a:rPr>
              <a:t>The Einstein Cross (Q2237+030 or QSO 2237+0305) is a gravitationally lensed quasar</a:t>
            </a:r>
            <a:endParaRPr b="0" lang="en-US" sz="1400" spc="-1" strike="noStrike">
              <a:latin typeface="Arial"/>
            </a:endParaRPr>
          </a:p>
          <a:p>
            <a:pPr marL="285840" indent="-285840">
              <a:lnSpc>
                <a:spcPct val="100000"/>
              </a:lnSpc>
              <a:spcBef>
                <a:spcPts val="1191"/>
              </a:spcBef>
              <a:spcAft>
                <a:spcPts val="989"/>
              </a:spcAft>
              <a:buClr>
                <a:srgbClr val="000000"/>
              </a:buClr>
              <a:buFont typeface="Arial"/>
              <a:buChar char="•"/>
            </a:pPr>
            <a:r>
              <a:rPr b="0" lang="en-US" sz="1400" spc="-1" strike="noStrike">
                <a:solidFill>
                  <a:srgbClr val="000000"/>
                </a:solidFill>
                <a:latin typeface="Calibri"/>
                <a:ea typeface="Noto Sans CJK SC Regular"/>
              </a:rPr>
              <a:t>Due to strong gravitational lensing caused by the lensing galaxy </a:t>
            </a:r>
            <a:r>
              <a:rPr b="0" lang="en-US" sz="1400" spc="-1" strike="noStrike">
                <a:solidFill>
                  <a:srgbClr val="000000"/>
                </a:solidFill>
                <a:latin typeface="Calibri"/>
              </a:rPr>
              <a:t> (Huchra's Lens)</a:t>
            </a:r>
            <a:r>
              <a:rPr b="0" lang="en-US" sz="1400" spc="-1" strike="noStrike">
                <a:solidFill>
                  <a:srgbClr val="000000"/>
                </a:solidFill>
                <a:latin typeface="Calibri"/>
                <a:ea typeface="Noto Sans CJK SC Regular"/>
              </a:rPr>
              <a:t>, the light coming form the quasar splits into four different images</a:t>
            </a:r>
            <a:endParaRPr b="0" lang="en-US" sz="1400" spc="-1" strike="noStrike">
              <a:latin typeface="Arial"/>
            </a:endParaRPr>
          </a:p>
        </p:txBody>
      </p:sp>
      <p:pic>
        <p:nvPicPr>
          <p:cNvPr id="1180" name="Picture 2" descr="http://earth-chronicles.com/wp-content/uploads/2019/07/04152649.903341.1865.jpg"/>
          <p:cNvPicPr/>
          <p:nvPr/>
        </p:nvPicPr>
        <p:blipFill>
          <a:blip r:embed="rId3"/>
          <a:srcRect l="22539" t="0" r="23754" b="0"/>
          <a:stretch/>
        </p:blipFill>
        <p:spPr>
          <a:xfrm>
            <a:off x="2682000" y="2151000"/>
            <a:ext cx="2035800" cy="2135160"/>
          </a:xfrm>
          <a:prstGeom prst="rect">
            <a:avLst/>
          </a:prstGeom>
          <a:ln w="12600">
            <a:noFill/>
          </a:ln>
        </p:spPr>
      </p:pic>
      <p:sp>
        <p:nvSpPr>
          <p:cNvPr id="1181" name="CustomShape 6"/>
          <p:cNvSpPr/>
          <p:nvPr/>
        </p:nvSpPr>
        <p:spPr>
          <a:xfrm>
            <a:off x="4865040" y="2095200"/>
            <a:ext cx="5006160" cy="2649240"/>
          </a:xfrm>
          <a:custGeom>
            <a:avLst/>
            <a:gdLst/>
            <a:ahLst/>
            <a:rect l="l" t="t" r="r" b="b"/>
            <a:pathLst>
              <a:path w="21600" h="21600">
                <a:moveTo>
                  <a:pt x="0" y="0"/>
                </a:moveTo>
                <a:lnTo>
                  <a:pt x="21600" y="0"/>
                </a:lnTo>
                <a:lnTo>
                  <a:pt x="21600" y="21600"/>
                </a:lnTo>
                <a:lnTo>
                  <a:pt x="0" y="21600"/>
                </a:lnTo>
                <a:close/>
              </a:path>
            </a:pathLst>
          </a:custGeom>
          <a:noFill/>
          <a:ln>
            <a:noFill/>
          </a:ln>
        </p:spPr>
        <p:style>
          <a:lnRef idx="0"/>
          <a:fillRef idx="0"/>
          <a:effectRef idx="0"/>
          <a:fontRef idx="minor"/>
        </p:style>
        <p:txBody>
          <a:bodyPr/>
          <a:p>
            <a:pPr algn="just">
              <a:lnSpc>
                <a:spcPct val="100000"/>
              </a:lnSpc>
            </a:pPr>
            <a:r>
              <a:rPr b="0" lang="en-US" sz="1400" spc="-1" strike="noStrike">
                <a:solidFill>
                  <a:srgbClr val="555555"/>
                </a:solidFill>
                <a:latin typeface="Calibri"/>
              </a:rPr>
              <a:t>“</a:t>
            </a:r>
            <a:r>
              <a:rPr b="0" lang="en-US" sz="1400" spc="-1" strike="noStrike">
                <a:solidFill>
                  <a:srgbClr val="555555"/>
                </a:solidFill>
                <a:latin typeface="Calibri"/>
              </a:rPr>
              <a:t>The X-rays detected by Chandra are produced when the accretion disk surrounding the black hole creates a multimillion-degree cloud, or corona above the disk near the black hole. X-rays from this corona reflect off the inner edge of the accretion disk, and the strong gravitational forces near the black hole distort the reflected X-ray spectrum, that is, the amount of X-rays seen at different energies. The large distortions seen in the X-ray spectra of the quasars studied here imply that the inner edge of the disk must be close to the black holes, giving further evidence that they must be spinning rapidly.”</a:t>
            </a:r>
            <a:endParaRPr b="0" lang="en-US" sz="1400" spc="-1" strike="noStrike">
              <a:latin typeface="Arial"/>
            </a:endParaRPr>
          </a:p>
        </p:txBody>
      </p:sp>
      <p:sp>
        <p:nvSpPr>
          <p:cNvPr id="1182" name="CustomShape 7"/>
          <p:cNvSpPr/>
          <p:nvPr/>
        </p:nvSpPr>
        <p:spPr>
          <a:xfrm>
            <a:off x="6943320" y="4732560"/>
            <a:ext cx="3478320" cy="274320"/>
          </a:xfrm>
          <a:custGeom>
            <a:avLst/>
            <a:gdLst/>
            <a:ahLst/>
            <a:rect l="l" t="t" r="r" b="b"/>
            <a:pathLst>
              <a:path w="21600" h="21600">
                <a:moveTo>
                  <a:pt x="0" y="0"/>
                </a:moveTo>
                <a:lnTo>
                  <a:pt x="21600" y="0"/>
                </a:lnTo>
                <a:lnTo>
                  <a:pt x="21600" y="21600"/>
                </a:lnTo>
                <a:lnTo>
                  <a:pt x="0" y="21600"/>
                </a:lnTo>
                <a:close/>
              </a:path>
            </a:pathLst>
          </a:custGeom>
          <a:noFill/>
          <a:ln>
            <a:noFill/>
          </a:ln>
        </p:spPr>
        <p:style>
          <a:lnRef idx="0"/>
          <a:fillRef idx="0"/>
          <a:effectRef idx="0"/>
          <a:fontRef idx="minor"/>
        </p:style>
        <p:txBody>
          <a:bodyPr wrap="none"/>
          <a:p>
            <a:pPr>
              <a:lnSpc>
                <a:spcPct val="100000"/>
              </a:lnSpc>
            </a:pPr>
            <a:r>
              <a:rPr b="0" lang="en-US" sz="1200" spc="-1" strike="noStrike">
                <a:solidFill>
                  <a:srgbClr val="000000"/>
                </a:solidFill>
                <a:latin typeface="Calibri"/>
                <a:hlinkClick r:id="rId4"/>
              </a:rPr>
              <a:t>https://chandra.harvard.edu/blog/node/731</a:t>
            </a:r>
            <a:endParaRPr b="0" lang="en-US" sz="1200" spc="-1" strike="noStrike">
              <a:latin typeface="Arial"/>
            </a:endParaRPr>
          </a:p>
        </p:txBody>
      </p:sp>
      <p:sp>
        <p:nvSpPr>
          <p:cNvPr id="1183" name="CustomShape 8"/>
          <p:cNvSpPr/>
          <p:nvPr/>
        </p:nvSpPr>
        <p:spPr>
          <a:xfrm>
            <a:off x="4717440" y="1891080"/>
            <a:ext cx="5593320" cy="975240"/>
          </a:xfrm>
          <a:custGeom>
            <a:avLst/>
            <a:gdLst/>
            <a:ahLst/>
            <a:rect l="l" t="t" r="r" b="b"/>
            <a:pathLst>
              <a:path w="21600" h="21600">
                <a:moveTo>
                  <a:pt x="0" y="0"/>
                </a:moveTo>
                <a:lnTo>
                  <a:pt x="21600" y="0"/>
                </a:lnTo>
                <a:lnTo>
                  <a:pt x="21600" y="21600"/>
                </a:lnTo>
                <a:lnTo>
                  <a:pt x="0" y="21600"/>
                </a:lnTo>
                <a:close/>
              </a:path>
            </a:pathLst>
          </a:custGeom>
          <a:noFill/>
          <a:ln>
            <a:noFill/>
          </a:ln>
        </p:spPr>
        <p:style>
          <a:lnRef idx="0"/>
          <a:fillRef idx="0"/>
          <a:effectRef idx="0"/>
          <a:fontRef idx="minor"/>
        </p:style>
        <p:txBody>
          <a:bodyPr/>
          <a:p>
            <a:pPr>
              <a:lnSpc>
                <a:spcPct val="100000"/>
              </a:lnSpc>
            </a:pPr>
            <a:r>
              <a:rPr b="0" lang="en-US" sz="1100" spc="-1" strike="noStrike">
                <a:solidFill>
                  <a:srgbClr val="000000"/>
                </a:solidFill>
                <a:latin typeface="Calibri"/>
              </a:rPr>
              <a:t>Constraining Quasar Relativistic Reflection Regions and Spins with Microlensing</a:t>
            </a:r>
            <a:endParaRPr b="0" lang="en-US" sz="1100" spc="-1" strike="noStrike">
              <a:latin typeface="Arial"/>
            </a:endParaRPr>
          </a:p>
          <a:p>
            <a:pPr>
              <a:lnSpc>
                <a:spcPct val="100000"/>
              </a:lnSpc>
            </a:pPr>
            <a:br/>
            <a:endParaRPr b="0" lang="en-US" sz="1100" spc="-1" strike="noStrike">
              <a:latin typeface="Arial"/>
            </a:endParaRPr>
          </a:p>
        </p:txBody>
      </p:sp>
      <p:sp>
        <p:nvSpPr>
          <p:cNvPr id="1184" name="CustomShape 9"/>
          <p:cNvSpPr/>
          <p:nvPr/>
        </p:nvSpPr>
        <p:spPr>
          <a:xfrm>
            <a:off x="7397640" y="4080960"/>
            <a:ext cx="2957400" cy="274320"/>
          </a:xfrm>
          <a:custGeom>
            <a:avLst/>
            <a:gdLst/>
            <a:ahLst/>
            <a:rect l="l" t="t" r="r" b="b"/>
            <a:pathLst>
              <a:path w="21600" h="21600">
                <a:moveTo>
                  <a:pt x="0" y="0"/>
                </a:moveTo>
                <a:lnTo>
                  <a:pt x="21600" y="0"/>
                </a:lnTo>
                <a:lnTo>
                  <a:pt x="21600" y="21600"/>
                </a:lnTo>
                <a:lnTo>
                  <a:pt x="0" y="21600"/>
                </a:lnTo>
                <a:close/>
              </a:path>
            </a:pathLst>
          </a:custGeom>
          <a:noFill/>
          <a:ln>
            <a:noFill/>
          </a:ln>
        </p:spPr>
        <p:style>
          <a:lnRef idx="0"/>
          <a:fillRef idx="0"/>
          <a:effectRef idx="0"/>
          <a:fontRef idx="minor"/>
        </p:style>
        <p:txBody>
          <a:bodyPr wrap="none"/>
          <a:p>
            <a:pPr>
              <a:lnSpc>
                <a:spcPct val="100000"/>
              </a:lnSpc>
            </a:pPr>
            <a:r>
              <a:rPr b="0" lang="en-US" sz="1200" spc="-1" strike="noStrike">
                <a:solidFill>
                  <a:srgbClr val="000000"/>
                </a:solidFill>
                <a:latin typeface="Calibri"/>
                <a:hlinkClick r:id="rId5"/>
              </a:rPr>
              <a:t>https://arxiv.org/pdf/1901.06007.pdf</a:t>
            </a:r>
            <a:endParaRPr b="0" lang="en-US" sz="1200" spc="-1" strike="noStrike">
              <a:latin typeface="Arial"/>
            </a:endParaRPr>
          </a:p>
        </p:txBody>
      </p:sp>
      <p:pic>
        <p:nvPicPr>
          <p:cNvPr id="1185" name="Picture 4" descr="https://observing.skyhound.com/archives/sep/ec.jpg"/>
          <p:cNvPicPr/>
          <p:nvPr/>
        </p:nvPicPr>
        <p:blipFill>
          <a:blip r:embed="rId6"/>
          <a:stretch/>
        </p:blipFill>
        <p:spPr>
          <a:xfrm>
            <a:off x="115560" y="2151000"/>
            <a:ext cx="2418480" cy="2135160"/>
          </a:xfrm>
          <a:prstGeom prst="rect">
            <a:avLst/>
          </a:prstGeom>
          <a:ln w="12600">
            <a:noFill/>
          </a:ln>
        </p:spPr>
      </p:pic>
      <p:sp>
        <p:nvSpPr>
          <p:cNvPr id="1186" name="CustomShape 10"/>
          <p:cNvSpPr/>
          <p:nvPr/>
        </p:nvSpPr>
        <p:spPr>
          <a:xfrm>
            <a:off x="77400" y="4286160"/>
            <a:ext cx="2374200" cy="761400"/>
          </a:xfrm>
          <a:custGeom>
            <a:avLst/>
            <a:gdLst/>
            <a:ahLst/>
            <a:rect l="l" t="t" r="r" b="b"/>
            <a:pathLst>
              <a:path w="21600" h="21600">
                <a:moveTo>
                  <a:pt x="0" y="0"/>
                </a:moveTo>
                <a:lnTo>
                  <a:pt x="21600" y="0"/>
                </a:lnTo>
                <a:lnTo>
                  <a:pt x="21600" y="21600"/>
                </a:lnTo>
                <a:lnTo>
                  <a:pt x="0" y="21600"/>
                </a:lnTo>
                <a:close/>
              </a:path>
            </a:pathLst>
          </a:custGeom>
          <a:noFill/>
          <a:ln>
            <a:noFill/>
          </a:ln>
        </p:spPr>
        <p:style>
          <a:lnRef idx="0"/>
          <a:fillRef idx="0"/>
          <a:effectRef idx="0"/>
          <a:fontRef idx="minor"/>
        </p:style>
        <p:txBody>
          <a:bodyPr/>
          <a:p>
            <a:pPr>
              <a:lnSpc>
                <a:spcPct val="100000"/>
              </a:lnSpc>
            </a:pPr>
            <a:r>
              <a:rPr b="0" lang="en-US" sz="1100" spc="-1" strike="noStrike">
                <a:solidFill>
                  <a:srgbClr val="000000"/>
                </a:solidFill>
                <a:latin typeface="Calibri"/>
              </a:rPr>
              <a:t>The above long-exposure photograph shows the position of the lensed images of the quasar</a:t>
            </a:r>
            <a:endParaRPr b="0" lang="en-US" sz="1100" spc="-1" strike="noStrike">
              <a:latin typeface="Arial"/>
            </a:endParaRPr>
          </a:p>
        </p:txBody>
      </p:sp>
      <p:sp>
        <p:nvSpPr>
          <p:cNvPr id="1187" name="CustomShape 11"/>
          <p:cNvSpPr/>
          <p:nvPr/>
        </p:nvSpPr>
        <p:spPr>
          <a:xfrm>
            <a:off x="2599200" y="4332600"/>
            <a:ext cx="2374200" cy="426600"/>
          </a:xfrm>
          <a:custGeom>
            <a:avLst/>
            <a:gdLst/>
            <a:ahLst/>
            <a:rect l="l" t="t" r="r" b="b"/>
            <a:pathLst>
              <a:path w="21600" h="21600">
                <a:moveTo>
                  <a:pt x="0" y="0"/>
                </a:moveTo>
                <a:lnTo>
                  <a:pt x="21600" y="0"/>
                </a:lnTo>
                <a:lnTo>
                  <a:pt x="21600" y="21600"/>
                </a:lnTo>
                <a:lnTo>
                  <a:pt x="0" y="21600"/>
                </a:lnTo>
                <a:close/>
              </a:path>
            </a:pathLst>
          </a:custGeom>
          <a:noFill/>
          <a:ln>
            <a:noFill/>
          </a:ln>
        </p:spPr>
        <p:style>
          <a:lnRef idx="0"/>
          <a:fillRef idx="0"/>
          <a:effectRef idx="0"/>
          <a:fontRef idx="minor"/>
        </p:style>
        <p:txBody>
          <a:bodyPr/>
          <a:p>
            <a:pPr>
              <a:lnSpc>
                <a:spcPct val="100000"/>
              </a:lnSpc>
            </a:pPr>
            <a:r>
              <a:rPr b="0" lang="en-US" sz="1100" spc="-1" strike="noStrike">
                <a:solidFill>
                  <a:srgbClr val="000000"/>
                </a:solidFill>
                <a:latin typeface="Calibri"/>
              </a:rPr>
              <a:t>Chandra satellite X-Ray observation</a:t>
            </a:r>
            <a:endParaRPr b="0" lang="en-US" sz="1100" spc="-1" strike="noStrike">
              <a:latin typeface="Arial"/>
            </a:endParaRPr>
          </a:p>
        </p:txBody>
      </p:sp>
      <p:sp>
        <p:nvSpPr>
          <p:cNvPr id="1188" name="TextShape 12"/>
          <p:cNvSpPr txBox="1"/>
          <p:nvPr/>
        </p:nvSpPr>
        <p:spPr>
          <a:xfrm>
            <a:off x="91440" y="91440"/>
            <a:ext cx="2619000" cy="372600"/>
          </a:xfrm>
          <a:prstGeom prst="rect">
            <a:avLst/>
          </a:prstGeom>
          <a:noFill/>
          <a:ln>
            <a:noFill/>
          </a:ln>
        </p:spPr>
        <p:txBody>
          <a:bodyPr lIns="90000" rIns="90000" tIns="45000" bIns="45000"/>
          <a:p>
            <a:pPr>
              <a:lnSpc>
                <a:spcPct val="100000"/>
              </a:lnSpc>
            </a:pPr>
            <a:r>
              <a:rPr b="0" lang="en-US" sz="1800" spc="-1" strike="noStrike">
                <a:solidFill>
                  <a:srgbClr val="000000"/>
                </a:solidFill>
                <a:latin typeface="Calibri"/>
                <a:ea typeface="Noto Sans CJK SC Regular"/>
              </a:rPr>
              <a:t>Gravitational Lensing</a:t>
            </a:r>
            <a:endParaRPr b="0" lang="en-US" sz="1800" spc="-1" strike="noStrike">
              <a:latin typeface="Arial"/>
            </a:endParaRPr>
          </a:p>
        </p:txBody>
      </p:sp>
    </p:spTree>
  </p:cSld>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89" name="" descr=""/>
          <p:cNvPicPr/>
          <p:nvPr/>
        </p:nvPicPr>
        <p:blipFill>
          <a:blip r:embed="rId1"/>
          <a:srcRect l="15051" t="6449" r="17194" b="9685"/>
          <a:stretch/>
        </p:blipFill>
        <p:spPr>
          <a:xfrm>
            <a:off x="6570000" y="1087200"/>
            <a:ext cx="3295080" cy="3173040"/>
          </a:xfrm>
          <a:prstGeom prst="rect">
            <a:avLst/>
          </a:prstGeom>
          <a:ln w="12600">
            <a:noFill/>
          </a:ln>
        </p:spPr>
      </p:pic>
      <p:sp>
        <p:nvSpPr>
          <p:cNvPr id="1190" name="TextShape 1"/>
          <p:cNvSpPr txBox="1"/>
          <p:nvPr/>
        </p:nvSpPr>
        <p:spPr>
          <a:xfrm>
            <a:off x="91440" y="474840"/>
            <a:ext cx="7311600" cy="325800"/>
          </a:xfrm>
          <a:prstGeom prst="rect">
            <a:avLst/>
          </a:prstGeom>
          <a:noFill/>
          <a:ln>
            <a:noFill/>
          </a:ln>
        </p:spPr>
        <p:txBody>
          <a:bodyPr lIns="90000" rIns="90000" tIns="45000" bIns="45000"/>
          <a:p>
            <a:pPr>
              <a:lnSpc>
                <a:spcPct val="100000"/>
              </a:lnSpc>
            </a:pPr>
            <a:r>
              <a:rPr b="0" lang="en-US" sz="1500" spc="-1" strike="noStrike">
                <a:solidFill>
                  <a:srgbClr val="2e37be"/>
                </a:solidFill>
                <a:latin typeface="Calibri"/>
                <a:ea typeface="Noto Sans CJK SC Regular"/>
              </a:rPr>
              <a:t>!!! New Einstein Cross (March 2019) found by The Hubble Space Telescope</a:t>
            </a:r>
            <a:endParaRPr b="0" lang="en-US" sz="1500" spc="-1" strike="noStrike">
              <a:latin typeface="Arial"/>
            </a:endParaRPr>
          </a:p>
        </p:txBody>
      </p:sp>
      <p:sp>
        <p:nvSpPr>
          <p:cNvPr id="1191" name="TextShape 2"/>
          <p:cNvSpPr txBox="1"/>
          <p:nvPr/>
        </p:nvSpPr>
        <p:spPr>
          <a:xfrm>
            <a:off x="91440" y="91440"/>
            <a:ext cx="2619000" cy="372600"/>
          </a:xfrm>
          <a:prstGeom prst="rect">
            <a:avLst/>
          </a:prstGeom>
          <a:noFill/>
          <a:ln>
            <a:noFill/>
          </a:ln>
        </p:spPr>
        <p:txBody>
          <a:bodyPr lIns="90000" rIns="90000" tIns="45000" bIns="45000"/>
          <a:p>
            <a:pPr>
              <a:lnSpc>
                <a:spcPct val="100000"/>
              </a:lnSpc>
            </a:pPr>
            <a:r>
              <a:rPr b="0" lang="en-US" sz="1800" spc="-1" strike="noStrike">
                <a:solidFill>
                  <a:srgbClr val="000000"/>
                </a:solidFill>
                <a:latin typeface="Calibri"/>
                <a:ea typeface="Noto Sans CJK SC Regular"/>
              </a:rPr>
              <a:t>Gravitational Lensing</a:t>
            </a:r>
            <a:endParaRPr b="0" lang="en-US" sz="1800" spc="-1" strike="noStrike">
              <a:latin typeface="Arial"/>
            </a:endParaRPr>
          </a:p>
        </p:txBody>
      </p:sp>
      <p:sp>
        <p:nvSpPr>
          <p:cNvPr id="1192" name="TextShape 3"/>
          <p:cNvSpPr txBox="1"/>
          <p:nvPr/>
        </p:nvSpPr>
        <p:spPr>
          <a:xfrm>
            <a:off x="6130080" y="474840"/>
            <a:ext cx="3793320" cy="232560"/>
          </a:xfrm>
          <a:prstGeom prst="rect">
            <a:avLst/>
          </a:prstGeom>
          <a:noFill/>
          <a:ln>
            <a:noFill/>
          </a:ln>
        </p:spPr>
        <p:txBody>
          <a:bodyPr lIns="90000" rIns="90000" tIns="45000" bIns="45000"/>
          <a:p>
            <a:pPr>
              <a:lnSpc>
                <a:spcPct val="100000"/>
              </a:lnSpc>
              <a:spcBef>
                <a:spcPts val="1191"/>
              </a:spcBef>
              <a:spcAft>
                <a:spcPts val="989"/>
              </a:spcAft>
            </a:pPr>
            <a:r>
              <a:rPr b="0" lang="en-US" sz="1600" spc="-1" strike="noStrike">
                <a:solidFill>
                  <a:srgbClr val="000000"/>
                </a:solidFill>
                <a:latin typeface="Arial"/>
                <a:ea typeface="Noto Sans CJK SC Regular"/>
                <a:hlinkClick r:id="rId2"/>
              </a:rPr>
              <a:t>https://phys.org/news/2019-03-einstein.html</a:t>
            </a:r>
            <a:endParaRPr b="0" lang="en-US" sz="1600" spc="-1" strike="noStrike">
              <a:latin typeface="Arial"/>
            </a:endParaRPr>
          </a:p>
        </p:txBody>
      </p:sp>
      <p:sp>
        <p:nvSpPr>
          <p:cNvPr id="1193" name="TextShape 4"/>
          <p:cNvSpPr txBox="1"/>
          <p:nvPr/>
        </p:nvSpPr>
        <p:spPr>
          <a:xfrm>
            <a:off x="249840" y="5343840"/>
            <a:ext cx="5469480" cy="390600"/>
          </a:xfrm>
          <a:prstGeom prst="rect">
            <a:avLst/>
          </a:prstGeom>
          <a:noFill/>
          <a:ln>
            <a:noFill/>
          </a:ln>
        </p:spPr>
        <p:txBody>
          <a:bodyPr lIns="0" rIns="0" tIns="0" bIns="0"/>
          <a:p>
            <a:pPr>
              <a:lnSpc>
                <a:spcPct val="100000"/>
              </a:lnSpc>
            </a:pPr>
            <a:r>
              <a:rPr b="0" lang="fr-FR" sz="1400" spc="-1" strike="noStrike">
                <a:solidFill>
                  <a:srgbClr val="000000"/>
                </a:solidFill>
                <a:latin typeface="Gill Sans MT"/>
                <a:ea typeface="DejaVu Sans"/>
              </a:rPr>
              <a:t>Astroparticle Physics - Part 4 Introduction to Dark Matter</a:t>
            </a:r>
            <a:endParaRPr b="0" lang="en-US" sz="1400" spc="-1" strike="noStrike">
              <a:latin typeface="Arial"/>
            </a:endParaRPr>
          </a:p>
        </p:txBody>
      </p:sp>
      <p:sp>
        <p:nvSpPr>
          <p:cNvPr id="1194" name="TextShape 5"/>
          <p:cNvSpPr txBox="1"/>
          <p:nvPr/>
        </p:nvSpPr>
        <p:spPr>
          <a:xfrm>
            <a:off x="7428600" y="5326920"/>
            <a:ext cx="2348280" cy="390600"/>
          </a:xfrm>
          <a:prstGeom prst="rect">
            <a:avLst/>
          </a:prstGeom>
          <a:noFill/>
          <a:ln>
            <a:noFill/>
          </a:ln>
        </p:spPr>
        <p:txBody>
          <a:bodyPr lIns="0" rIns="0" tIns="0" bIns="0"/>
          <a:p>
            <a:pPr algn="r">
              <a:lnSpc>
                <a:spcPct val="100000"/>
              </a:lnSpc>
            </a:pPr>
            <a:fld id="{8FE8C2FE-77B1-45EF-A250-0A8B928EC274}" type="slidenum">
              <a:rPr b="0" lang="en-US" sz="1400" spc="-1" strike="noStrike">
                <a:solidFill>
                  <a:srgbClr val="000000"/>
                </a:solidFill>
                <a:latin typeface="Gill Sans MT"/>
                <a:ea typeface="DejaVu Sans"/>
              </a:rPr>
              <a:t>&lt;number&gt;</a:t>
            </a:fld>
            <a:endParaRPr b="0" lang="en-US" sz="1400" spc="-1" strike="noStrike">
              <a:latin typeface="Arial"/>
            </a:endParaRPr>
          </a:p>
        </p:txBody>
      </p:sp>
      <p:sp>
        <p:nvSpPr>
          <p:cNvPr id="1195" name="CustomShape 6"/>
          <p:cNvSpPr/>
          <p:nvPr/>
        </p:nvSpPr>
        <p:spPr>
          <a:xfrm>
            <a:off x="91440" y="1002240"/>
            <a:ext cx="6316560" cy="4703400"/>
          </a:xfrm>
          <a:custGeom>
            <a:avLst/>
            <a:gdLst/>
            <a:ahLst/>
            <a:rect l="l" t="t" r="r" b="b"/>
            <a:pathLst>
              <a:path w="21600" h="21600">
                <a:moveTo>
                  <a:pt x="0" y="0"/>
                </a:moveTo>
                <a:lnTo>
                  <a:pt x="21600" y="0"/>
                </a:lnTo>
                <a:lnTo>
                  <a:pt x="21600" y="21600"/>
                </a:lnTo>
                <a:lnTo>
                  <a:pt x="0" y="21600"/>
                </a:lnTo>
                <a:close/>
              </a:path>
            </a:pathLst>
          </a:custGeom>
          <a:noFill/>
          <a:ln>
            <a:noFill/>
          </a:ln>
        </p:spPr>
        <p:style>
          <a:lnRef idx="0"/>
          <a:fillRef idx="0"/>
          <a:effectRef idx="0"/>
          <a:fontRef idx="minor"/>
        </p:style>
        <p:txBody>
          <a:bodyPr/>
          <a:p>
            <a:pPr algn="just">
              <a:lnSpc>
                <a:spcPct val="100000"/>
              </a:lnSpc>
              <a:spcBef>
                <a:spcPts val="1191"/>
              </a:spcBef>
              <a:spcAft>
                <a:spcPts val="989"/>
              </a:spcAft>
            </a:pPr>
            <a:r>
              <a:rPr b="0" lang="en-US" sz="1300" spc="-1" strike="noStrike">
                <a:solidFill>
                  <a:srgbClr val="000000"/>
                </a:solidFill>
                <a:latin typeface="Calibri"/>
                <a:ea typeface="Noto Sans CJK SC Regular"/>
              </a:rPr>
              <a:t>“ </a:t>
            </a:r>
            <a:r>
              <a:rPr b="0" lang="en-US" sz="1300" spc="-1" strike="noStrike">
                <a:solidFill>
                  <a:srgbClr val="000000"/>
                </a:solidFill>
                <a:latin typeface="Calibri"/>
                <a:ea typeface="Noto Sans CJK SC Regular"/>
              </a:rPr>
              <a:t>The object acting as a lens turns out to be an elliptical galaxy located at a distance of approximately 7 billion light years (z = 0.556), while the source is at least 20 billion light years away (z = 3.03). "Normally the source is a quasar, it was with great surprise that we realized the source in this case was another galaxy, in fact a galaxy with very intense emission lines which indicates it is a young object still forming large amounts of stars"</a:t>
            </a:r>
            <a:endParaRPr b="0" lang="en-US" sz="1300" spc="-1" strike="noStrike">
              <a:latin typeface="Arial"/>
            </a:endParaRPr>
          </a:p>
          <a:p>
            <a:pPr algn="just">
              <a:lnSpc>
                <a:spcPct val="100000"/>
              </a:lnSpc>
              <a:spcBef>
                <a:spcPts val="1191"/>
              </a:spcBef>
              <a:spcAft>
                <a:spcPts val="989"/>
              </a:spcAft>
            </a:pPr>
            <a:r>
              <a:rPr b="0" lang="en-US" sz="1300" spc="-1" strike="noStrike">
                <a:solidFill>
                  <a:srgbClr val="000000"/>
                </a:solidFill>
                <a:latin typeface="Calibri"/>
                <a:ea typeface="Noto Sans CJK SC Regular"/>
              </a:rPr>
              <a:t>[…] Gravitational lenses are important because they allow the study of the Universe in a unique way. Because the light of the different images, initially the same light, follows different paths in the Universe, thus any spectral differences must be due to the material that is between us and the source. Moreover, if the source is variable, we can see a time delay (one image illuminates before the others), which provides valuable information about the shape of the Universe.</a:t>
            </a:r>
            <a:endParaRPr b="0" lang="en-US" sz="1300" spc="-1" strike="noStrike">
              <a:latin typeface="Arial"/>
            </a:endParaRPr>
          </a:p>
          <a:p>
            <a:pPr algn="just">
              <a:lnSpc>
                <a:spcPct val="100000"/>
              </a:lnSpc>
              <a:spcBef>
                <a:spcPts val="1191"/>
              </a:spcBef>
              <a:spcAft>
                <a:spcPts val="989"/>
              </a:spcAft>
            </a:pPr>
            <a:r>
              <a:rPr b="0" lang="en-US" sz="1300" spc="-1" strike="noStrike">
                <a:solidFill>
                  <a:srgbClr val="000000"/>
                </a:solidFill>
                <a:latin typeface="Calibri"/>
                <a:ea typeface="Noto Sans CJK SC Regular"/>
              </a:rPr>
              <a:t>Of course, the mass of the lens responsible for bending the light can be accurately derived, providing an important independent method to weight galaxies.</a:t>
            </a:r>
            <a:endParaRPr b="0" lang="en-US" sz="1300" spc="-1" strike="noStrike">
              <a:latin typeface="Arial"/>
            </a:endParaRPr>
          </a:p>
          <a:p>
            <a:pPr algn="just">
              <a:lnSpc>
                <a:spcPct val="100000"/>
              </a:lnSpc>
              <a:spcBef>
                <a:spcPts val="1191"/>
              </a:spcBef>
              <a:spcAft>
                <a:spcPts val="989"/>
              </a:spcAft>
            </a:pPr>
            <a:r>
              <a:rPr b="0" lang="en-US" sz="1300" spc="-1" strike="noStrike">
                <a:solidFill>
                  <a:srgbClr val="000000"/>
                </a:solidFill>
                <a:latin typeface="Calibri"/>
                <a:ea typeface="Noto Sans CJK SC Regular"/>
              </a:rPr>
              <a:t>Finally, as with a normal glass lens, the gravitational lens concentrates toward us the light from the source, making it possible to see intrinsically unreachable objects. In this case it could be calculated that the source is 5 times brighter than it would be without the lens.  “</a:t>
            </a:r>
            <a:endParaRPr b="0" lang="en-US" sz="1300" spc="-1" strike="noStrike">
              <a:latin typeface="Arial"/>
            </a:endParaRPr>
          </a:p>
        </p:txBody>
      </p:sp>
    </p:spTree>
  </p:cSld>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6" name="CustomShape 1"/>
          <p:cNvSpPr/>
          <p:nvPr/>
        </p:nvSpPr>
        <p:spPr>
          <a:xfrm>
            <a:off x="0" y="510480"/>
            <a:ext cx="10164600" cy="4621680"/>
          </a:xfrm>
          <a:custGeom>
            <a:avLst/>
            <a:gdLst/>
            <a:ahLst/>
            <a:rect l="l" t="t" r="r" b="b"/>
            <a:pathLst>
              <a:path w="21600" h="21600">
                <a:moveTo>
                  <a:pt x="0" y="0"/>
                </a:moveTo>
                <a:lnTo>
                  <a:pt x="21600" y="0"/>
                </a:lnTo>
                <a:lnTo>
                  <a:pt x="21600" y="21600"/>
                </a:lnTo>
                <a:lnTo>
                  <a:pt x="0" y="21600"/>
                </a:lnTo>
                <a:close/>
              </a:path>
            </a:pathLst>
          </a:custGeom>
          <a:solidFill>
            <a:srgbClr val="000000"/>
          </a:solidFill>
          <a:ln w="12600">
            <a:solidFill>
              <a:srgbClr val="41719c"/>
            </a:solidFill>
            <a:miter/>
          </a:ln>
        </p:spPr>
        <p:style>
          <a:lnRef idx="0"/>
          <a:fillRef idx="0"/>
          <a:effectRef idx="0"/>
          <a:fontRef idx="minor"/>
        </p:style>
      </p:sp>
      <p:pic>
        <p:nvPicPr>
          <p:cNvPr id="1197" name="" descr=""/>
          <p:cNvPicPr/>
          <p:nvPr/>
        </p:nvPicPr>
        <p:blipFill>
          <a:blip r:embed="rId1"/>
          <a:srcRect l="15562" t="0" r="0" b="0"/>
          <a:stretch/>
        </p:blipFill>
        <p:spPr>
          <a:xfrm>
            <a:off x="198360" y="625320"/>
            <a:ext cx="6089040" cy="4506840"/>
          </a:xfrm>
          <a:prstGeom prst="rect">
            <a:avLst/>
          </a:prstGeom>
          <a:ln w="12600">
            <a:noFill/>
          </a:ln>
        </p:spPr>
      </p:pic>
      <p:sp>
        <p:nvSpPr>
          <p:cNvPr id="1198" name="TextShape 2"/>
          <p:cNvSpPr txBox="1"/>
          <p:nvPr/>
        </p:nvSpPr>
        <p:spPr>
          <a:xfrm>
            <a:off x="249840" y="5343840"/>
            <a:ext cx="5469480" cy="390600"/>
          </a:xfrm>
          <a:prstGeom prst="rect">
            <a:avLst/>
          </a:prstGeom>
          <a:noFill/>
          <a:ln>
            <a:noFill/>
          </a:ln>
        </p:spPr>
        <p:txBody>
          <a:bodyPr lIns="0" rIns="0" tIns="0" bIns="0"/>
          <a:p>
            <a:pPr>
              <a:lnSpc>
                <a:spcPct val="100000"/>
              </a:lnSpc>
            </a:pPr>
            <a:r>
              <a:rPr b="0" lang="fr-FR" sz="1400" spc="-1" strike="noStrike">
                <a:solidFill>
                  <a:srgbClr val="000000"/>
                </a:solidFill>
                <a:latin typeface="Gill Sans MT"/>
                <a:ea typeface="DejaVu Sans"/>
              </a:rPr>
              <a:t>Astroparticle Physics - Part 4 Introduction to Dark Matter</a:t>
            </a:r>
            <a:endParaRPr b="0" lang="en-US" sz="1400" spc="-1" strike="noStrike">
              <a:latin typeface="Arial"/>
            </a:endParaRPr>
          </a:p>
        </p:txBody>
      </p:sp>
      <p:sp>
        <p:nvSpPr>
          <p:cNvPr id="1199" name="TextShape 3"/>
          <p:cNvSpPr txBox="1"/>
          <p:nvPr/>
        </p:nvSpPr>
        <p:spPr>
          <a:xfrm>
            <a:off x="7428600" y="5326920"/>
            <a:ext cx="2348280" cy="390600"/>
          </a:xfrm>
          <a:prstGeom prst="rect">
            <a:avLst/>
          </a:prstGeom>
          <a:noFill/>
          <a:ln>
            <a:noFill/>
          </a:ln>
        </p:spPr>
        <p:txBody>
          <a:bodyPr lIns="0" rIns="0" tIns="0" bIns="0"/>
          <a:p>
            <a:pPr algn="r">
              <a:lnSpc>
                <a:spcPct val="100000"/>
              </a:lnSpc>
            </a:pPr>
            <a:fld id="{8BEEACFF-C55D-4994-A966-CD40C9D00E1A}" type="slidenum">
              <a:rPr b="0" lang="en-US" sz="1400" spc="-1" strike="noStrike">
                <a:solidFill>
                  <a:srgbClr val="000000"/>
                </a:solidFill>
                <a:latin typeface="Gill Sans MT"/>
                <a:ea typeface="DejaVu Sans"/>
              </a:rPr>
              <a:t>&lt;number&gt;</a:t>
            </a:fld>
            <a:endParaRPr b="0" lang="en-US" sz="1400" spc="-1" strike="noStrike">
              <a:latin typeface="Arial"/>
            </a:endParaRPr>
          </a:p>
        </p:txBody>
      </p:sp>
      <p:sp>
        <p:nvSpPr>
          <p:cNvPr id="1200" name="CustomShape 4"/>
          <p:cNvSpPr/>
          <p:nvPr/>
        </p:nvSpPr>
        <p:spPr>
          <a:xfrm>
            <a:off x="6617880" y="1743840"/>
            <a:ext cx="1984680" cy="1892520"/>
          </a:xfrm>
          <a:custGeom>
            <a:avLst/>
            <a:gdLst/>
            <a:ahLst/>
            <a:rect l="0" t="0" r="r" b="b"/>
            <a:pathLst>
              <a:path w="5514" h="5259">
                <a:moveTo>
                  <a:pt x="2756" y="0"/>
                </a:moveTo>
                <a:lnTo>
                  <a:pt x="2756" y="0"/>
                </a:lnTo>
                <a:lnTo>
                  <a:pt x="2619" y="3"/>
                </a:lnTo>
                <a:lnTo>
                  <a:pt x="2482" y="13"/>
                </a:lnTo>
                <a:lnTo>
                  <a:pt x="2346" y="29"/>
                </a:lnTo>
                <a:lnTo>
                  <a:pt x="2211" y="52"/>
                </a:lnTo>
                <a:lnTo>
                  <a:pt x="2077" y="81"/>
                </a:lnTo>
                <a:lnTo>
                  <a:pt x="1945" y="116"/>
                </a:lnTo>
                <a:lnTo>
                  <a:pt x="1815" y="158"/>
                </a:lnTo>
                <a:lnTo>
                  <a:pt x="1687" y="205"/>
                </a:lnTo>
                <a:lnTo>
                  <a:pt x="1562" y="259"/>
                </a:lnTo>
                <a:lnTo>
                  <a:pt x="1440" y="319"/>
                </a:lnTo>
                <a:lnTo>
                  <a:pt x="1321" y="384"/>
                </a:lnTo>
                <a:lnTo>
                  <a:pt x="1206" y="455"/>
                </a:lnTo>
                <a:lnTo>
                  <a:pt x="1095" y="531"/>
                </a:lnTo>
                <a:lnTo>
                  <a:pt x="987" y="612"/>
                </a:lnTo>
                <a:lnTo>
                  <a:pt x="884" y="699"/>
                </a:lnTo>
                <a:lnTo>
                  <a:pt x="786" y="790"/>
                </a:lnTo>
                <a:lnTo>
                  <a:pt x="692" y="886"/>
                </a:lnTo>
                <a:lnTo>
                  <a:pt x="604" y="986"/>
                </a:lnTo>
                <a:lnTo>
                  <a:pt x="521" y="1090"/>
                </a:lnTo>
                <a:lnTo>
                  <a:pt x="443" y="1198"/>
                </a:lnTo>
                <a:lnTo>
                  <a:pt x="372" y="1309"/>
                </a:lnTo>
                <a:lnTo>
                  <a:pt x="306" y="1424"/>
                </a:lnTo>
                <a:lnTo>
                  <a:pt x="246" y="1541"/>
                </a:lnTo>
                <a:lnTo>
                  <a:pt x="192" y="1662"/>
                </a:lnTo>
                <a:lnTo>
                  <a:pt x="145" y="1785"/>
                </a:lnTo>
                <a:lnTo>
                  <a:pt x="104" y="1909"/>
                </a:lnTo>
                <a:lnTo>
                  <a:pt x="70" y="2036"/>
                </a:lnTo>
                <a:lnTo>
                  <a:pt x="42" y="2164"/>
                </a:lnTo>
                <a:lnTo>
                  <a:pt x="22" y="2293"/>
                </a:lnTo>
                <a:lnTo>
                  <a:pt x="7" y="2423"/>
                </a:lnTo>
                <a:lnTo>
                  <a:pt x="0" y="2554"/>
                </a:lnTo>
                <a:lnTo>
                  <a:pt x="0" y="2685"/>
                </a:lnTo>
                <a:lnTo>
                  <a:pt x="6" y="2816"/>
                </a:lnTo>
                <a:lnTo>
                  <a:pt x="19" y="2946"/>
                </a:lnTo>
                <a:lnTo>
                  <a:pt x="39" y="3075"/>
                </a:lnTo>
                <a:lnTo>
                  <a:pt x="66" y="3203"/>
                </a:lnTo>
                <a:lnTo>
                  <a:pt x="99" y="3330"/>
                </a:lnTo>
                <a:lnTo>
                  <a:pt x="139" y="3455"/>
                </a:lnTo>
                <a:lnTo>
                  <a:pt x="185" y="3578"/>
                </a:lnTo>
                <a:lnTo>
                  <a:pt x="238" y="3699"/>
                </a:lnTo>
                <a:lnTo>
                  <a:pt x="297" y="3817"/>
                </a:lnTo>
                <a:lnTo>
                  <a:pt x="362" y="3932"/>
                </a:lnTo>
                <a:lnTo>
                  <a:pt x="433" y="4044"/>
                </a:lnTo>
                <a:lnTo>
                  <a:pt x="509" y="4153"/>
                </a:lnTo>
                <a:lnTo>
                  <a:pt x="592" y="4257"/>
                </a:lnTo>
                <a:lnTo>
                  <a:pt x="679" y="4358"/>
                </a:lnTo>
                <a:lnTo>
                  <a:pt x="772" y="4454"/>
                </a:lnTo>
                <a:lnTo>
                  <a:pt x="870" y="4546"/>
                </a:lnTo>
                <a:lnTo>
                  <a:pt x="972" y="4633"/>
                </a:lnTo>
                <a:lnTo>
                  <a:pt x="1079" y="4715"/>
                </a:lnTo>
                <a:lnTo>
                  <a:pt x="1190" y="4792"/>
                </a:lnTo>
                <a:lnTo>
                  <a:pt x="1304" y="4864"/>
                </a:lnTo>
                <a:lnTo>
                  <a:pt x="1423" y="4930"/>
                </a:lnTo>
                <a:lnTo>
                  <a:pt x="1544" y="4991"/>
                </a:lnTo>
                <a:lnTo>
                  <a:pt x="1669" y="5045"/>
                </a:lnTo>
                <a:lnTo>
                  <a:pt x="1796" y="5094"/>
                </a:lnTo>
                <a:lnTo>
                  <a:pt x="1926" y="5136"/>
                </a:lnTo>
                <a:lnTo>
                  <a:pt x="2058" y="5172"/>
                </a:lnTo>
                <a:lnTo>
                  <a:pt x="2191" y="5202"/>
                </a:lnTo>
                <a:lnTo>
                  <a:pt x="2326" y="5226"/>
                </a:lnTo>
                <a:lnTo>
                  <a:pt x="2462" y="5243"/>
                </a:lnTo>
                <a:lnTo>
                  <a:pt x="2599" y="5254"/>
                </a:lnTo>
                <a:lnTo>
                  <a:pt x="2736" y="5258"/>
                </a:lnTo>
                <a:lnTo>
                  <a:pt x="2873" y="5256"/>
                </a:lnTo>
                <a:lnTo>
                  <a:pt x="3010" y="5247"/>
                </a:lnTo>
                <a:lnTo>
                  <a:pt x="3146" y="5232"/>
                </a:lnTo>
                <a:lnTo>
                  <a:pt x="3281" y="5210"/>
                </a:lnTo>
                <a:lnTo>
                  <a:pt x="3415" y="5182"/>
                </a:lnTo>
                <a:lnTo>
                  <a:pt x="3548" y="5147"/>
                </a:lnTo>
                <a:lnTo>
                  <a:pt x="3678" y="5107"/>
                </a:lnTo>
                <a:lnTo>
                  <a:pt x="3806" y="5060"/>
                </a:lnTo>
                <a:lnTo>
                  <a:pt x="3932" y="5007"/>
                </a:lnTo>
                <a:lnTo>
                  <a:pt x="4054" y="4948"/>
                </a:lnTo>
                <a:lnTo>
                  <a:pt x="4174" y="4884"/>
                </a:lnTo>
                <a:lnTo>
                  <a:pt x="4289" y="4814"/>
                </a:lnTo>
                <a:lnTo>
                  <a:pt x="4401" y="4738"/>
                </a:lnTo>
                <a:lnTo>
                  <a:pt x="4509" y="4658"/>
                </a:lnTo>
                <a:lnTo>
                  <a:pt x="4613" y="4572"/>
                </a:lnTo>
                <a:lnTo>
                  <a:pt x="4712" y="4482"/>
                </a:lnTo>
                <a:lnTo>
                  <a:pt x="4806" y="4387"/>
                </a:lnTo>
                <a:lnTo>
                  <a:pt x="4895" y="4287"/>
                </a:lnTo>
                <a:lnTo>
                  <a:pt x="4979" y="4184"/>
                </a:lnTo>
                <a:lnTo>
                  <a:pt x="5058" y="4076"/>
                </a:lnTo>
                <a:lnTo>
                  <a:pt x="5130" y="3965"/>
                </a:lnTo>
                <a:lnTo>
                  <a:pt x="5197" y="3851"/>
                </a:lnTo>
                <a:lnTo>
                  <a:pt x="5258" y="3734"/>
                </a:lnTo>
                <a:lnTo>
                  <a:pt x="5312" y="3614"/>
                </a:lnTo>
                <a:lnTo>
                  <a:pt x="5360" y="3492"/>
                </a:lnTo>
                <a:lnTo>
                  <a:pt x="5402" y="3367"/>
                </a:lnTo>
                <a:lnTo>
                  <a:pt x="5437" y="3241"/>
                </a:lnTo>
                <a:lnTo>
                  <a:pt x="5466" y="3113"/>
                </a:lnTo>
                <a:lnTo>
                  <a:pt x="5488" y="2984"/>
                </a:lnTo>
                <a:lnTo>
                  <a:pt x="5503" y="2854"/>
                </a:lnTo>
                <a:lnTo>
                  <a:pt x="5511" y="2723"/>
                </a:lnTo>
                <a:lnTo>
                  <a:pt x="5513" y="2592"/>
                </a:lnTo>
                <a:lnTo>
                  <a:pt x="5507" y="2462"/>
                </a:lnTo>
                <a:lnTo>
                  <a:pt x="5495" y="2331"/>
                </a:lnTo>
                <a:lnTo>
                  <a:pt x="5476" y="2202"/>
                </a:lnTo>
                <a:lnTo>
                  <a:pt x="5451" y="2073"/>
                </a:lnTo>
                <a:lnTo>
                  <a:pt x="5418" y="1946"/>
                </a:lnTo>
                <a:lnTo>
                  <a:pt x="5379" y="1821"/>
                </a:lnTo>
                <a:lnTo>
                  <a:pt x="5334" y="1697"/>
                </a:lnTo>
                <a:lnTo>
                  <a:pt x="5282" y="1576"/>
                </a:lnTo>
                <a:lnTo>
                  <a:pt x="5224" y="1458"/>
                </a:lnTo>
                <a:lnTo>
                  <a:pt x="5160" y="1342"/>
                </a:lnTo>
                <a:lnTo>
                  <a:pt x="5090" y="1230"/>
                </a:lnTo>
                <a:lnTo>
                  <a:pt x="5014" y="1121"/>
                </a:lnTo>
                <a:lnTo>
                  <a:pt x="4933" y="1016"/>
                </a:lnTo>
                <a:lnTo>
                  <a:pt x="4846" y="914"/>
                </a:lnTo>
                <a:lnTo>
                  <a:pt x="4754" y="817"/>
                </a:lnTo>
                <a:lnTo>
                  <a:pt x="4657" y="725"/>
                </a:lnTo>
                <a:lnTo>
                  <a:pt x="4555" y="637"/>
                </a:lnTo>
                <a:lnTo>
                  <a:pt x="4449" y="554"/>
                </a:lnTo>
                <a:lnTo>
                  <a:pt x="4339" y="476"/>
                </a:lnTo>
                <a:lnTo>
                  <a:pt x="4225" y="404"/>
                </a:lnTo>
                <a:lnTo>
                  <a:pt x="4107" y="337"/>
                </a:lnTo>
                <a:lnTo>
                  <a:pt x="3986" y="276"/>
                </a:lnTo>
                <a:lnTo>
                  <a:pt x="3861" y="221"/>
                </a:lnTo>
                <a:lnTo>
                  <a:pt x="3734" y="171"/>
                </a:lnTo>
                <a:lnTo>
                  <a:pt x="3605" y="128"/>
                </a:lnTo>
                <a:lnTo>
                  <a:pt x="3473" y="91"/>
                </a:lnTo>
                <a:lnTo>
                  <a:pt x="3340" y="60"/>
                </a:lnTo>
                <a:lnTo>
                  <a:pt x="3205" y="35"/>
                </a:lnTo>
                <a:lnTo>
                  <a:pt x="3070" y="17"/>
                </a:lnTo>
                <a:lnTo>
                  <a:pt x="2933" y="5"/>
                </a:lnTo>
                <a:lnTo>
                  <a:pt x="2796" y="0"/>
                </a:lnTo>
                <a:lnTo>
                  <a:pt x="2756" y="0"/>
                </a:lnTo>
                <a:moveTo>
                  <a:pt x="1863" y="1545"/>
                </a:moveTo>
                <a:lnTo>
                  <a:pt x="1863" y="1545"/>
                </a:lnTo>
                <a:lnTo>
                  <a:pt x="1848" y="1545"/>
                </a:lnTo>
                <a:lnTo>
                  <a:pt x="1834" y="1546"/>
                </a:lnTo>
                <a:lnTo>
                  <a:pt x="1819" y="1548"/>
                </a:lnTo>
                <a:lnTo>
                  <a:pt x="1804" y="1551"/>
                </a:lnTo>
                <a:lnTo>
                  <a:pt x="1790" y="1554"/>
                </a:lnTo>
                <a:lnTo>
                  <a:pt x="1776" y="1558"/>
                </a:lnTo>
                <a:lnTo>
                  <a:pt x="1762" y="1562"/>
                </a:lnTo>
                <a:lnTo>
                  <a:pt x="1748" y="1567"/>
                </a:lnTo>
                <a:lnTo>
                  <a:pt x="1734" y="1573"/>
                </a:lnTo>
                <a:lnTo>
                  <a:pt x="1721" y="1579"/>
                </a:lnTo>
                <a:lnTo>
                  <a:pt x="1709" y="1586"/>
                </a:lnTo>
                <a:lnTo>
                  <a:pt x="1696" y="1594"/>
                </a:lnTo>
                <a:lnTo>
                  <a:pt x="1684" y="1602"/>
                </a:lnTo>
                <a:lnTo>
                  <a:pt x="1673" y="1611"/>
                </a:lnTo>
                <a:lnTo>
                  <a:pt x="1661" y="1620"/>
                </a:lnTo>
                <a:lnTo>
                  <a:pt x="1651" y="1630"/>
                </a:lnTo>
                <a:lnTo>
                  <a:pt x="1641" y="1640"/>
                </a:lnTo>
                <a:lnTo>
                  <a:pt x="1631" y="1651"/>
                </a:lnTo>
                <a:lnTo>
                  <a:pt x="1622" y="1662"/>
                </a:lnTo>
                <a:lnTo>
                  <a:pt x="1614" y="1674"/>
                </a:lnTo>
                <a:lnTo>
                  <a:pt x="1606" y="1686"/>
                </a:lnTo>
                <a:lnTo>
                  <a:pt x="1599" y="1698"/>
                </a:lnTo>
                <a:lnTo>
                  <a:pt x="1593" y="1711"/>
                </a:lnTo>
                <a:lnTo>
                  <a:pt x="1587" y="1724"/>
                </a:lnTo>
                <a:lnTo>
                  <a:pt x="1582" y="1737"/>
                </a:lnTo>
                <a:lnTo>
                  <a:pt x="1577" y="1750"/>
                </a:lnTo>
                <a:lnTo>
                  <a:pt x="1574" y="1764"/>
                </a:lnTo>
                <a:lnTo>
                  <a:pt x="1571" y="1778"/>
                </a:lnTo>
                <a:lnTo>
                  <a:pt x="1568" y="1792"/>
                </a:lnTo>
                <a:lnTo>
                  <a:pt x="1567" y="1806"/>
                </a:lnTo>
                <a:lnTo>
                  <a:pt x="1566" y="1820"/>
                </a:lnTo>
                <a:lnTo>
                  <a:pt x="1566" y="1834"/>
                </a:lnTo>
                <a:lnTo>
                  <a:pt x="1567" y="1848"/>
                </a:lnTo>
                <a:lnTo>
                  <a:pt x="1568" y="1862"/>
                </a:lnTo>
                <a:lnTo>
                  <a:pt x="1570" y="1876"/>
                </a:lnTo>
                <a:lnTo>
                  <a:pt x="1573" y="1890"/>
                </a:lnTo>
                <a:lnTo>
                  <a:pt x="1577" y="1903"/>
                </a:lnTo>
                <a:lnTo>
                  <a:pt x="1581" y="1917"/>
                </a:lnTo>
                <a:lnTo>
                  <a:pt x="1586" y="1930"/>
                </a:lnTo>
                <a:lnTo>
                  <a:pt x="1592" y="1943"/>
                </a:lnTo>
                <a:lnTo>
                  <a:pt x="1598" y="1956"/>
                </a:lnTo>
                <a:lnTo>
                  <a:pt x="1605" y="1968"/>
                </a:lnTo>
                <a:lnTo>
                  <a:pt x="1613" y="1980"/>
                </a:lnTo>
                <a:lnTo>
                  <a:pt x="1621" y="1992"/>
                </a:lnTo>
                <a:lnTo>
                  <a:pt x="1630" y="2003"/>
                </a:lnTo>
                <a:lnTo>
                  <a:pt x="1639" y="2014"/>
                </a:lnTo>
                <a:lnTo>
                  <a:pt x="1649" y="2024"/>
                </a:lnTo>
                <a:lnTo>
                  <a:pt x="1660" y="2034"/>
                </a:lnTo>
                <a:lnTo>
                  <a:pt x="1671" y="2044"/>
                </a:lnTo>
                <a:lnTo>
                  <a:pt x="1682" y="2052"/>
                </a:lnTo>
                <a:lnTo>
                  <a:pt x="1694" y="2061"/>
                </a:lnTo>
                <a:lnTo>
                  <a:pt x="1706" y="2068"/>
                </a:lnTo>
                <a:lnTo>
                  <a:pt x="1719" y="2076"/>
                </a:lnTo>
                <a:lnTo>
                  <a:pt x="1732" y="2082"/>
                </a:lnTo>
                <a:lnTo>
                  <a:pt x="1746" y="2088"/>
                </a:lnTo>
                <a:lnTo>
                  <a:pt x="1759" y="2093"/>
                </a:lnTo>
                <a:lnTo>
                  <a:pt x="1773" y="2098"/>
                </a:lnTo>
                <a:lnTo>
                  <a:pt x="1787" y="2102"/>
                </a:lnTo>
                <a:lnTo>
                  <a:pt x="1802" y="2105"/>
                </a:lnTo>
                <a:lnTo>
                  <a:pt x="1816" y="2107"/>
                </a:lnTo>
                <a:lnTo>
                  <a:pt x="1831" y="2109"/>
                </a:lnTo>
                <a:lnTo>
                  <a:pt x="1846" y="2111"/>
                </a:lnTo>
                <a:lnTo>
                  <a:pt x="1861" y="2111"/>
                </a:lnTo>
                <a:lnTo>
                  <a:pt x="1875" y="2111"/>
                </a:lnTo>
                <a:lnTo>
                  <a:pt x="1890" y="2110"/>
                </a:lnTo>
                <a:lnTo>
                  <a:pt x="1905" y="2108"/>
                </a:lnTo>
                <a:lnTo>
                  <a:pt x="1919" y="2106"/>
                </a:lnTo>
                <a:lnTo>
                  <a:pt x="1934" y="2103"/>
                </a:lnTo>
                <a:lnTo>
                  <a:pt x="1948" y="2099"/>
                </a:lnTo>
                <a:lnTo>
                  <a:pt x="1962" y="2095"/>
                </a:lnTo>
                <a:lnTo>
                  <a:pt x="1976" y="2090"/>
                </a:lnTo>
                <a:lnTo>
                  <a:pt x="1989" y="2084"/>
                </a:lnTo>
                <a:lnTo>
                  <a:pt x="2002" y="2078"/>
                </a:lnTo>
                <a:lnTo>
                  <a:pt x="2015" y="2071"/>
                </a:lnTo>
                <a:lnTo>
                  <a:pt x="2028" y="2063"/>
                </a:lnTo>
                <a:lnTo>
                  <a:pt x="2040" y="2055"/>
                </a:lnTo>
                <a:lnTo>
                  <a:pt x="2052" y="2047"/>
                </a:lnTo>
                <a:lnTo>
                  <a:pt x="2063" y="2037"/>
                </a:lnTo>
                <a:lnTo>
                  <a:pt x="2073" y="2028"/>
                </a:lnTo>
                <a:lnTo>
                  <a:pt x="2084" y="2018"/>
                </a:lnTo>
                <a:lnTo>
                  <a:pt x="2093" y="2007"/>
                </a:lnTo>
                <a:lnTo>
                  <a:pt x="2102" y="1996"/>
                </a:lnTo>
                <a:lnTo>
                  <a:pt x="2111" y="1984"/>
                </a:lnTo>
                <a:lnTo>
                  <a:pt x="2119" y="1972"/>
                </a:lnTo>
                <a:lnTo>
                  <a:pt x="2126" y="1960"/>
                </a:lnTo>
                <a:lnTo>
                  <a:pt x="2132" y="1947"/>
                </a:lnTo>
                <a:lnTo>
                  <a:pt x="2138" y="1934"/>
                </a:lnTo>
                <a:lnTo>
                  <a:pt x="2143" y="1921"/>
                </a:lnTo>
                <a:lnTo>
                  <a:pt x="2148" y="1908"/>
                </a:lnTo>
                <a:lnTo>
                  <a:pt x="2152" y="1894"/>
                </a:lnTo>
                <a:lnTo>
                  <a:pt x="2155" y="1881"/>
                </a:lnTo>
                <a:lnTo>
                  <a:pt x="2157" y="1867"/>
                </a:lnTo>
                <a:lnTo>
                  <a:pt x="2159" y="1853"/>
                </a:lnTo>
                <a:lnTo>
                  <a:pt x="2160" y="1839"/>
                </a:lnTo>
                <a:lnTo>
                  <a:pt x="2160" y="1825"/>
                </a:lnTo>
                <a:lnTo>
                  <a:pt x="2159" y="1810"/>
                </a:lnTo>
                <a:lnTo>
                  <a:pt x="2158" y="1796"/>
                </a:lnTo>
                <a:lnTo>
                  <a:pt x="2156" y="1783"/>
                </a:lnTo>
                <a:lnTo>
                  <a:pt x="2153" y="1769"/>
                </a:lnTo>
                <a:lnTo>
                  <a:pt x="2150" y="1755"/>
                </a:lnTo>
                <a:lnTo>
                  <a:pt x="2146" y="1741"/>
                </a:lnTo>
                <a:lnTo>
                  <a:pt x="2141" y="1728"/>
                </a:lnTo>
                <a:lnTo>
                  <a:pt x="2135" y="1715"/>
                </a:lnTo>
                <a:lnTo>
                  <a:pt x="2129" y="1702"/>
                </a:lnTo>
                <a:lnTo>
                  <a:pt x="2122" y="1690"/>
                </a:lnTo>
                <a:lnTo>
                  <a:pt x="2115" y="1678"/>
                </a:lnTo>
                <a:lnTo>
                  <a:pt x="2107" y="1666"/>
                </a:lnTo>
                <a:lnTo>
                  <a:pt x="2098" y="1655"/>
                </a:lnTo>
                <a:lnTo>
                  <a:pt x="2089" y="1644"/>
                </a:lnTo>
                <a:lnTo>
                  <a:pt x="2079" y="1633"/>
                </a:lnTo>
                <a:lnTo>
                  <a:pt x="2068" y="1623"/>
                </a:lnTo>
                <a:lnTo>
                  <a:pt x="2057" y="1614"/>
                </a:lnTo>
                <a:lnTo>
                  <a:pt x="2046" y="1605"/>
                </a:lnTo>
                <a:lnTo>
                  <a:pt x="2034" y="1597"/>
                </a:lnTo>
                <a:lnTo>
                  <a:pt x="2022" y="1589"/>
                </a:lnTo>
                <a:lnTo>
                  <a:pt x="2009" y="1582"/>
                </a:lnTo>
                <a:lnTo>
                  <a:pt x="1996" y="1575"/>
                </a:lnTo>
                <a:lnTo>
                  <a:pt x="1983" y="1569"/>
                </a:lnTo>
                <a:lnTo>
                  <a:pt x="1969" y="1564"/>
                </a:lnTo>
                <a:lnTo>
                  <a:pt x="1955" y="1559"/>
                </a:lnTo>
                <a:lnTo>
                  <a:pt x="1941" y="1555"/>
                </a:lnTo>
                <a:lnTo>
                  <a:pt x="1927" y="1552"/>
                </a:lnTo>
                <a:lnTo>
                  <a:pt x="1912" y="1549"/>
                </a:lnTo>
                <a:lnTo>
                  <a:pt x="1897" y="1547"/>
                </a:lnTo>
                <a:lnTo>
                  <a:pt x="1883" y="1546"/>
                </a:lnTo>
                <a:lnTo>
                  <a:pt x="1868" y="1545"/>
                </a:lnTo>
                <a:lnTo>
                  <a:pt x="1863" y="1545"/>
                </a:lnTo>
                <a:moveTo>
                  <a:pt x="3648" y="1545"/>
                </a:moveTo>
                <a:lnTo>
                  <a:pt x="3648" y="1545"/>
                </a:lnTo>
                <a:lnTo>
                  <a:pt x="3633" y="1545"/>
                </a:lnTo>
                <a:lnTo>
                  <a:pt x="3618" y="1546"/>
                </a:lnTo>
                <a:lnTo>
                  <a:pt x="3604" y="1548"/>
                </a:lnTo>
                <a:lnTo>
                  <a:pt x="3589" y="1550"/>
                </a:lnTo>
                <a:lnTo>
                  <a:pt x="3575" y="1553"/>
                </a:lnTo>
                <a:lnTo>
                  <a:pt x="3561" y="1557"/>
                </a:lnTo>
                <a:lnTo>
                  <a:pt x="3547" y="1562"/>
                </a:lnTo>
                <a:lnTo>
                  <a:pt x="3533" y="1567"/>
                </a:lnTo>
                <a:lnTo>
                  <a:pt x="3519" y="1572"/>
                </a:lnTo>
                <a:lnTo>
                  <a:pt x="3506" y="1579"/>
                </a:lnTo>
                <a:lnTo>
                  <a:pt x="3493" y="1586"/>
                </a:lnTo>
                <a:lnTo>
                  <a:pt x="3481" y="1593"/>
                </a:lnTo>
                <a:lnTo>
                  <a:pt x="3469" y="1602"/>
                </a:lnTo>
                <a:lnTo>
                  <a:pt x="3457" y="1610"/>
                </a:lnTo>
                <a:lnTo>
                  <a:pt x="3446" y="1620"/>
                </a:lnTo>
                <a:lnTo>
                  <a:pt x="3435" y="1629"/>
                </a:lnTo>
                <a:lnTo>
                  <a:pt x="3425" y="1640"/>
                </a:lnTo>
                <a:lnTo>
                  <a:pt x="3416" y="1650"/>
                </a:lnTo>
                <a:lnTo>
                  <a:pt x="3407" y="1662"/>
                </a:lnTo>
                <a:lnTo>
                  <a:pt x="3398" y="1673"/>
                </a:lnTo>
                <a:lnTo>
                  <a:pt x="3391" y="1685"/>
                </a:lnTo>
                <a:lnTo>
                  <a:pt x="3383" y="1697"/>
                </a:lnTo>
                <a:lnTo>
                  <a:pt x="3377" y="1710"/>
                </a:lnTo>
                <a:lnTo>
                  <a:pt x="3371" y="1723"/>
                </a:lnTo>
                <a:lnTo>
                  <a:pt x="3366" y="1736"/>
                </a:lnTo>
                <a:lnTo>
                  <a:pt x="3362" y="1750"/>
                </a:lnTo>
                <a:lnTo>
                  <a:pt x="3358" y="1763"/>
                </a:lnTo>
                <a:lnTo>
                  <a:pt x="3355" y="1777"/>
                </a:lnTo>
                <a:lnTo>
                  <a:pt x="3353" y="1791"/>
                </a:lnTo>
                <a:lnTo>
                  <a:pt x="3351" y="1805"/>
                </a:lnTo>
                <a:lnTo>
                  <a:pt x="3350" y="1819"/>
                </a:lnTo>
                <a:lnTo>
                  <a:pt x="3350" y="1833"/>
                </a:lnTo>
                <a:lnTo>
                  <a:pt x="3351" y="1847"/>
                </a:lnTo>
                <a:lnTo>
                  <a:pt x="3352" y="1861"/>
                </a:lnTo>
                <a:lnTo>
                  <a:pt x="3354" y="1875"/>
                </a:lnTo>
                <a:lnTo>
                  <a:pt x="3357" y="1889"/>
                </a:lnTo>
                <a:lnTo>
                  <a:pt x="3361" y="1903"/>
                </a:lnTo>
                <a:lnTo>
                  <a:pt x="3365" y="1916"/>
                </a:lnTo>
                <a:lnTo>
                  <a:pt x="3370" y="1929"/>
                </a:lnTo>
                <a:lnTo>
                  <a:pt x="3375" y="1942"/>
                </a:lnTo>
                <a:lnTo>
                  <a:pt x="3382" y="1955"/>
                </a:lnTo>
                <a:lnTo>
                  <a:pt x="3389" y="1968"/>
                </a:lnTo>
                <a:lnTo>
                  <a:pt x="3396" y="1980"/>
                </a:lnTo>
                <a:lnTo>
                  <a:pt x="3404" y="1991"/>
                </a:lnTo>
                <a:lnTo>
                  <a:pt x="3413" y="2003"/>
                </a:lnTo>
                <a:lnTo>
                  <a:pt x="3423" y="2013"/>
                </a:lnTo>
                <a:lnTo>
                  <a:pt x="3433" y="2024"/>
                </a:lnTo>
                <a:lnTo>
                  <a:pt x="3443" y="2034"/>
                </a:lnTo>
                <a:lnTo>
                  <a:pt x="3454" y="2043"/>
                </a:lnTo>
                <a:lnTo>
                  <a:pt x="3466" y="2052"/>
                </a:lnTo>
                <a:lnTo>
                  <a:pt x="3478" y="2060"/>
                </a:lnTo>
                <a:lnTo>
                  <a:pt x="3490" y="2068"/>
                </a:lnTo>
                <a:lnTo>
                  <a:pt x="3503" y="2075"/>
                </a:lnTo>
                <a:lnTo>
                  <a:pt x="3516" y="2082"/>
                </a:lnTo>
                <a:lnTo>
                  <a:pt x="3529" y="2088"/>
                </a:lnTo>
                <a:lnTo>
                  <a:pt x="3543" y="2093"/>
                </a:lnTo>
                <a:lnTo>
                  <a:pt x="3557" y="2098"/>
                </a:lnTo>
                <a:lnTo>
                  <a:pt x="3571" y="2102"/>
                </a:lnTo>
                <a:lnTo>
                  <a:pt x="3585" y="2105"/>
                </a:lnTo>
                <a:lnTo>
                  <a:pt x="3600" y="2107"/>
                </a:lnTo>
                <a:lnTo>
                  <a:pt x="3615" y="2109"/>
                </a:lnTo>
                <a:lnTo>
                  <a:pt x="3629" y="2110"/>
                </a:lnTo>
                <a:lnTo>
                  <a:pt x="3644" y="2111"/>
                </a:lnTo>
                <a:lnTo>
                  <a:pt x="3659" y="2111"/>
                </a:lnTo>
                <a:lnTo>
                  <a:pt x="3674" y="2110"/>
                </a:lnTo>
                <a:lnTo>
                  <a:pt x="3688" y="2108"/>
                </a:lnTo>
                <a:lnTo>
                  <a:pt x="3703" y="2106"/>
                </a:lnTo>
                <a:lnTo>
                  <a:pt x="3717" y="2103"/>
                </a:lnTo>
                <a:lnTo>
                  <a:pt x="3731" y="2099"/>
                </a:lnTo>
                <a:lnTo>
                  <a:pt x="3746" y="2095"/>
                </a:lnTo>
                <a:lnTo>
                  <a:pt x="3759" y="2090"/>
                </a:lnTo>
                <a:lnTo>
                  <a:pt x="3773" y="2084"/>
                </a:lnTo>
                <a:lnTo>
                  <a:pt x="3786" y="2078"/>
                </a:lnTo>
                <a:lnTo>
                  <a:pt x="3799" y="2071"/>
                </a:lnTo>
                <a:lnTo>
                  <a:pt x="3812" y="2064"/>
                </a:lnTo>
                <a:lnTo>
                  <a:pt x="3824" y="2056"/>
                </a:lnTo>
                <a:lnTo>
                  <a:pt x="3835" y="2047"/>
                </a:lnTo>
                <a:lnTo>
                  <a:pt x="3846" y="2038"/>
                </a:lnTo>
                <a:lnTo>
                  <a:pt x="3857" y="2028"/>
                </a:lnTo>
                <a:lnTo>
                  <a:pt x="3867" y="2018"/>
                </a:lnTo>
                <a:lnTo>
                  <a:pt x="3877" y="2007"/>
                </a:lnTo>
                <a:lnTo>
                  <a:pt x="3886" y="1996"/>
                </a:lnTo>
                <a:lnTo>
                  <a:pt x="3894" y="1984"/>
                </a:lnTo>
                <a:lnTo>
                  <a:pt x="3902" y="1973"/>
                </a:lnTo>
                <a:lnTo>
                  <a:pt x="3910" y="1960"/>
                </a:lnTo>
                <a:lnTo>
                  <a:pt x="3916" y="1948"/>
                </a:lnTo>
                <a:lnTo>
                  <a:pt x="3922" y="1935"/>
                </a:lnTo>
                <a:lnTo>
                  <a:pt x="3927" y="1922"/>
                </a:lnTo>
                <a:lnTo>
                  <a:pt x="3932" y="1908"/>
                </a:lnTo>
                <a:lnTo>
                  <a:pt x="3936" y="1895"/>
                </a:lnTo>
                <a:lnTo>
                  <a:pt x="3939" y="1881"/>
                </a:lnTo>
                <a:lnTo>
                  <a:pt x="3941" y="1867"/>
                </a:lnTo>
                <a:lnTo>
                  <a:pt x="3943" y="1853"/>
                </a:lnTo>
                <a:lnTo>
                  <a:pt x="3944" y="1839"/>
                </a:lnTo>
                <a:lnTo>
                  <a:pt x="3944" y="1825"/>
                </a:lnTo>
                <a:lnTo>
                  <a:pt x="3943" y="1811"/>
                </a:lnTo>
                <a:lnTo>
                  <a:pt x="3942" y="1797"/>
                </a:lnTo>
                <a:lnTo>
                  <a:pt x="3940" y="1783"/>
                </a:lnTo>
                <a:lnTo>
                  <a:pt x="3937" y="1769"/>
                </a:lnTo>
                <a:lnTo>
                  <a:pt x="3934" y="1755"/>
                </a:lnTo>
                <a:lnTo>
                  <a:pt x="3930" y="1742"/>
                </a:lnTo>
                <a:lnTo>
                  <a:pt x="3925" y="1728"/>
                </a:lnTo>
                <a:lnTo>
                  <a:pt x="3919" y="1715"/>
                </a:lnTo>
                <a:lnTo>
                  <a:pt x="3913" y="1703"/>
                </a:lnTo>
                <a:lnTo>
                  <a:pt x="3906" y="1690"/>
                </a:lnTo>
                <a:lnTo>
                  <a:pt x="3899" y="1678"/>
                </a:lnTo>
                <a:lnTo>
                  <a:pt x="3891" y="1666"/>
                </a:lnTo>
                <a:lnTo>
                  <a:pt x="3882" y="1655"/>
                </a:lnTo>
                <a:lnTo>
                  <a:pt x="3873" y="1644"/>
                </a:lnTo>
                <a:lnTo>
                  <a:pt x="3863" y="1633"/>
                </a:lnTo>
                <a:lnTo>
                  <a:pt x="3852" y="1624"/>
                </a:lnTo>
                <a:lnTo>
                  <a:pt x="3841" y="1614"/>
                </a:lnTo>
                <a:lnTo>
                  <a:pt x="3830" y="1605"/>
                </a:lnTo>
                <a:lnTo>
                  <a:pt x="3818" y="1597"/>
                </a:lnTo>
                <a:lnTo>
                  <a:pt x="3806" y="1589"/>
                </a:lnTo>
                <a:lnTo>
                  <a:pt x="3793" y="1582"/>
                </a:lnTo>
                <a:lnTo>
                  <a:pt x="3780" y="1575"/>
                </a:lnTo>
                <a:lnTo>
                  <a:pt x="3767" y="1569"/>
                </a:lnTo>
                <a:lnTo>
                  <a:pt x="3753" y="1564"/>
                </a:lnTo>
                <a:lnTo>
                  <a:pt x="3739" y="1559"/>
                </a:lnTo>
                <a:lnTo>
                  <a:pt x="3725" y="1555"/>
                </a:lnTo>
                <a:lnTo>
                  <a:pt x="3711" y="1552"/>
                </a:lnTo>
                <a:lnTo>
                  <a:pt x="3696" y="1549"/>
                </a:lnTo>
                <a:lnTo>
                  <a:pt x="3681" y="1547"/>
                </a:lnTo>
                <a:lnTo>
                  <a:pt x="3667" y="1546"/>
                </a:lnTo>
                <a:lnTo>
                  <a:pt x="3652" y="1545"/>
                </a:lnTo>
                <a:lnTo>
                  <a:pt x="3648" y="1545"/>
                </a:lnTo>
                <a:moveTo>
                  <a:pt x="1242" y="3775"/>
                </a:moveTo>
                <a:cubicBezTo>
                  <a:pt x="2214" y="4264"/>
                  <a:pt x="3297" y="4264"/>
                  <a:pt x="4269" y="3775"/>
                </a:cubicBezTo>
              </a:path>
            </a:pathLst>
          </a:custGeom>
          <a:solidFill>
            <a:srgbClr val="ffff00"/>
          </a:solidFill>
          <a:ln w="12600">
            <a:solidFill>
              <a:srgbClr val="000000"/>
            </a:solidFill>
            <a:miter/>
          </a:ln>
        </p:spPr>
        <p:style>
          <a:lnRef idx="0"/>
          <a:fillRef idx="0"/>
          <a:effectRef idx="0"/>
          <a:fontRef idx="minor"/>
        </p:style>
      </p:sp>
      <p:sp>
        <p:nvSpPr>
          <p:cNvPr id="1201" name="TextShape 5"/>
          <p:cNvSpPr txBox="1"/>
          <p:nvPr/>
        </p:nvSpPr>
        <p:spPr>
          <a:xfrm>
            <a:off x="91440" y="91440"/>
            <a:ext cx="2619000" cy="372600"/>
          </a:xfrm>
          <a:prstGeom prst="rect">
            <a:avLst/>
          </a:prstGeom>
          <a:noFill/>
          <a:ln>
            <a:noFill/>
          </a:ln>
        </p:spPr>
        <p:txBody>
          <a:bodyPr lIns="90000" rIns="90000" tIns="45000" bIns="45000"/>
          <a:p>
            <a:pPr>
              <a:lnSpc>
                <a:spcPct val="100000"/>
              </a:lnSpc>
            </a:pPr>
            <a:r>
              <a:rPr b="0" lang="en-US" sz="1800" spc="-1" strike="noStrike">
                <a:solidFill>
                  <a:srgbClr val="000000"/>
                </a:solidFill>
                <a:latin typeface="Calibri"/>
                <a:ea typeface="Noto Sans CJK SC Regular"/>
              </a:rPr>
              <a:t>Gravitational Lensing</a:t>
            </a:r>
            <a:endParaRPr b="0" lang="en-US" sz="1800" spc="-1" strike="noStrike">
              <a:latin typeface="Arial"/>
            </a:endParaRPr>
          </a:p>
        </p:txBody>
      </p:sp>
    </p:spTree>
  </p:cSld>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2" name="TextShape 1"/>
          <p:cNvSpPr txBox="1"/>
          <p:nvPr/>
        </p:nvSpPr>
        <p:spPr>
          <a:xfrm>
            <a:off x="249840" y="5343840"/>
            <a:ext cx="5469480" cy="390600"/>
          </a:xfrm>
          <a:prstGeom prst="rect">
            <a:avLst/>
          </a:prstGeom>
          <a:noFill/>
          <a:ln>
            <a:noFill/>
          </a:ln>
        </p:spPr>
        <p:txBody>
          <a:bodyPr lIns="0" rIns="0" tIns="0" bIns="0"/>
          <a:p>
            <a:pPr>
              <a:lnSpc>
                <a:spcPct val="100000"/>
              </a:lnSpc>
            </a:pPr>
            <a:r>
              <a:rPr b="0" lang="fr-FR" sz="1400" spc="-1" strike="noStrike">
                <a:solidFill>
                  <a:srgbClr val="000000"/>
                </a:solidFill>
                <a:latin typeface="Gill Sans MT"/>
                <a:ea typeface="DejaVu Sans"/>
              </a:rPr>
              <a:t>Astroparticle Physics - Part 4 Introduction to Dark Matter</a:t>
            </a:r>
            <a:endParaRPr b="0" lang="en-US" sz="1400" spc="-1" strike="noStrike">
              <a:latin typeface="Arial"/>
            </a:endParaRPr>
          </a:p>
        </p:txBody>
      </p:sp>
      <p:sp>
        <p:nvSpPr>
          <p:cNvPr id="1203" name="TextShape 2"/>
          <p:cNvSpPr txBox="1"/>
          <p:nvPr/>
        </p:nvSpPr>
        <p:spPr>
          <a:xfrm>
            <a:off x="7428600" y="5326920"/>
            <a:ext cx="2348280" cy="390600"/>
          </a:xfrm>
          <a:prstGeom prst="rect">
            <a:avLst/>
          </a:prstGeom>
          <a:noFill/>
          <a:ln>
            <a:noFill/>
          </a:ln>
        </p:spPr>
        <p:txBody>
          <a:bodyPr lIns="0" rIns="0" tIns="0" bIns="0"/>
          <a:p>
            <a:pPr algn="r">
              <a:lnSpc>
                <a:spcPct val="100000"/>
              </a:lnSpc>
            </a:pPr>
            <a:fld id="{564D7D35-3353-4A2C-9A47-0B48825986B7}" type="slidenum">
              <a:rPr b="0" lang="en-US" sz="1400" spc="-1" strike="noStrike">
                <a:solidFill>
                  <a:srgbClr val="000000"/>
                </a:solidFill>
                <a:latin typeface="Gill Sans MT"/>
                <a:ea typeface="DejaVu Sans"/>
              </a:rPr>
              <a:t>&lt;number&gt;</a:t>
            </a:fld>
            <a:endParaRPr b="0" lang="en-US" sz="1400" spc="-1" strike="noStrike">
              <a:latin typeface="Arial"/>
            </a:endParaRPr>
          </a:p>
        </p:txBody>
      </p:sp>
      <p:pic>
        <p:nvPicPr>
          <p:cNvPr id="1204" name="Picture 2" descr="Gravitationally lensed galaxy SDP.81"/>
          <p:cNvPicPr/>
          <p:nvPr/>
        </p:nvPicPr>
        <p:blipFill>
          <a:blip r:embed="rId1"/>
          <a:srcRect l="300" t="8529" r="5822" b="11907"/>
          <a:stretch/>
        </p:blipFill>
        <p:spPr>
          <a:xfrm>
            <a:off x="2481840" y="2158560"/>
            <a:ext cx="3040920" cy="2902680"/>
          </a:xfrm>
          <a:prstGeom prst="rect">
            <a:avLst/>
          </a:prstGeom>
          <a:ln w="12600">
            <a:noFill/>
          </a:ln>
        </p:spPr>
      </p:pic>
      <p:sp>
        <p:nvSpPr>
          <p:cNvPr id="1205" name="CustomShape 3"/>
          <p:cNvSpPr/>
          <p:nvPr/>
        </p:nvSpPr>
        <p:spPr>
          <a:xfrm>
            <a:off x="5578560" y="2100600"/>
            <a:ext cx="4267440" cy="3075480"/>
          </a:xfrm>
          <a:custGeom>
            <a:avLst/>
            <a:gdLst/>
            <a:ahLst/>
            <a:rect l="l" t="t" r="r" b="b"/>
            <a:pathLst>
              <a:path w="21600" h="21600">
                <a:moveTo>
                  <a:pt x="0" y="0"/>
                </a:moveTo>
                <a:lnTo>
                  <a:pt x="21600" y="0"/>
                </a:lnTo>
                <a:lnTo>
                  <a:pt x="21600" y="21600"/>
                </a:lnTo>
                <a:lnTo>
                  <a:pt x="0" y="21600"/>
                </a:lnTo>
                <a:close/>
              </a:path>
            </a:pathLst>
          </a:custGeom>
          <a:noFill/>
          <a:ln>
            <a:noFill/>
          </a:ln>
        </p:spPr>
        <p:style>
          <a:lnRef idx="0"/>
          <a:fillRef idx="0"/>
          <a:effectRef idx="0"/>
          <a:fontRef idx="minor"/>
        </p:style>
        <p:txBody>
          <a:bodyPr/>
          <a:p>
            <a:pPr algn="just">
              <a:lnSpc>
                <a:spcPct val="100000"/>
              </a:lnSpc>
            </a:pPr>
            <a:r>
              <a:rPr b="0" lang="en-US" sz="1400" spc="-1" strike="noStrike">
                <a:solidFill>
                  <a:srgbClr val="012e57"/>
                </a:solidFill>
                <a:latin typeface="Calibri"/>
              </a:rPr>
              <a:t>ALMA/Hubble composite image of the gravitationally lensed galaxy SDP.81. The bright orange central region of the ring (ALMA's highest resolution observation ever) reveals the glowing dust in this distant galaxy. </a:t>
            </a:r>
            <a:endParaRPr b="0" lang="en-US" sz="1400" spc="-1" strike="noStrike">
              <a:latin typeface="Arial"/>
            </a:endParaRPr>
          </a:p>
          <a:p>
            <a:pPr algn="just">
              <a:lnSpc>
                <a:spcPct val="100000"/>
              </a:lnSpc>
            </a:pPr>
            <a:endParaRPr b="0" lang="en-US" sz="1400" spc="-1" strike="noStrike">
              <a:latin typeface="Arial"/>
            </a:endParaRPr>
          </a:p>
          <a:p>
            <a:pPr algn="just">
              <a:lnSpc>
                <a:spcPct val="100000"/>
              </a:lnSpc>
            </a:pPr>
            <a:r>
              <a:rPr b="0" lang="en-US" sz="1400" spc="-1" strike="noStrike">
                <a:solidFill>
                  <a:srgbClr val="012e57"/>
                </a:solidFill>
                <a:latin typeface="Calibri"/>
              </a:rPr>
              <a:t>The surrounding lower-resolution portions of the ring trace the millimeter wavelength light emitted by carbon monoxide. </a:t>
            </a:r>
            <a:endParaRPr b="0" lang="en-US" sz="1400" spc="-1" strike="noStrike">
              <a:latin typeface="Arial"/>
            </a:endParaRPr>
          </a:p>
          <a:p>
            <a:pPr algn="just">
              <a:lnSpc>
                <a:spcPct val="100000"/>
              </a:lnSpc>
            </a:pPr>
            <a:endParaRPr b="0" lang="en-US" sz="1400" spc="-1" strike="noStrike">
              <a:latin typeface="Arial"/>
            </a:endParaRPr>
          </a:p>
          <a:p>
            <a:pPr algn="just">
              <a:lnSpc>
                <a:spcPct val="100000"/>
              </a:lnSpc>
            </a:pPr>
            <a:r>
              <a:rPr b="0" lang="en-US" sz="1400" spc="-1" strike="noStrike">
                <a:solidFill>
                  <a:srgbClr val="012e57"/>
                </a:solidFill>
                <a:latin typeface="Calibri"/>
              </a:rPr>
              <a:t>The diffuse blue element at the center of the ring is from the intervening lensing galaxy, as seen with the Hubble Space Telescope. </a:t>
            </a:r>
            <a:endParaRPr b="0" lang="en-US" sz="1400" spc="-1" strike="noStrike">
              <a:latin typeface="Arial"/>
            </a:endParaRPr>
          </a:p>
        </p:txBody>
      </p:sp>
      <p:sp>
        <p:nvSpPr>
          <p:cNvPr id="1206" name="TextShape 4"/>
          <p:cNvSpPr txBox="1"/>
          <p:nvPr/>
        </p:nvSpPr>
        <p:spPr>
          <a:xfrm>
            <a:off x="91440" y="91440"/>
            <a:ext cx="2619000" cy="372600"/>
          </a:xfrm>
          <a:prstGeom prst="rect">
            <a:avLst/>
          </a:prstGeom>
          <a:noFill/>
          <a:ln>
            <a:noFill/>
          </a:ln>
        </p:spPr>
        <p:txBody>
          <a:bodyPr lIns="90000" rIns="90000" tIns="45000" bIns="45000"/>
          <a:p>
            <a:pPr>
              <a:lnSpc>
                <a:spcPct val="100000"/>
              </a:lnSpc>
            </a:pPr>
            <a:r>
              <a:rPr b="0" lang="en-US" sz="1800" spc="-1" strike="noStrike">
                <a:solidFill>
                  <a:srgbClr val="000000"/>
                </a:solidFill>
                <a:latin typeface="Calibri"/>
                <a:ea typeface="Noto Sans CJK SC Regular"/>
              </a:rPr>
              <a:t>Gravitational Lensing</a:t>
            </a:r>
            <a:endParaRPr b="0" lang="en-US" sz="1800" spc="-1" strike="noStrike">
              <a:latin typeface="Arial"/>
            </a:endParaRPr>
          </a:p>
        </p:txBody>
      </p:sp>
      <p:sp>
        <p:nvSpPr>
          <p:cNvPr id="1207" name="CustomShape 5"/>
          <p:cNvSpPr/>
          <p:nvPr/>
        </p:nvSpPr>
        <p:spPr>
          <a:xfrm>
            <a:off x="5733720" y="498600"/>
            <a:ext cx="4347000" cy="304920"/>
          </a:xfrm>
          <a:custGeom>
            <a:avLst/>
            <a:gdLst/>
            <a:ahLst/>
            <a:rect l="l" t="t" r="r" b="b"/>
            <a:pathLst>
              <a:path w="21600" h="21600">
                <a:moveTo>
                  <a:pt x="0" y="0"/>
                </a:moveTo>
                <a:lnTo>
                  <a:pt x="21600" y="0"/>
                </a:lnTo>
                <a:lnTo>
                  <a:pt x="21600" y="21600"/>
                </a:lnTo>
                <a:lnTo>
                  <a:pt x="0" y="21600"/>
                </a:lnTo>
                <a:close/>
              </a:path>
            </a:pathLst>
          </a:custGeom>
          <a:noFill/>
          <a:ln>
            <a:noFill/>
          </a:ln>
        </p:spPr>
        <p:style>
          <a:lnRef idx="0"/>
          <a:fillRef idx="0"/>
          <a:effectRef idx="0"/>
          <a:fontRef idx="minor"/>
        </p:style>
        <p:txBody>
          <a:bodyPr/>
          <a:p>
            <a:pPr>
              <a:lnSpc>
                <a:spcPct val="100000"/>
              </a:lnSpc>
            </a:pPr>
            <a:r>
              <a:rPr b="0" lang="en-US" sz="1400" spc="-1" strike="noStrike">
                <a:solidFill>
                  <a:srgbClr val="000000"/>
                </a:solidFill>
                <a:latin typeface="Calibri"/>
                <a:hlinkClick r:id="rId2"/>
              </a:rPr>
              <a:t>https://public.nrao.edu/news/alma-ring-lens/#PRimage3</a:t>
            </a:r>
            <a:endParaRPr b="0" lang="en-US" sz="1400" spc="-1" strike="noStrike">
              <a:latin typeface="Arial"/>
            </a:endParaRPr>
          </a:p>
        </p:txBody>
      </p:sp>
      <p:sp>
        <p:nvSpPr>
          <p:cNvPr id="1208" name="TextShape 6"/>
          <p:cNvSpPr txBox="1"/>
          <p:nvPr/>
        </p:nvSpPr>
        <p:spPr>
          <a:xfrm>
            <a:off x="77040" y="497520"/>
            <a:ext cx="5121720" cy="338400"/>
          </a:xfrm>
          <a:prstGeom prst="rect">
            <a:avLst/>
          </a:prstGeom>
          <a:noFill/>
          <a:ln>
            <a:noFill/>
          </a:ln>
        </p:spPr>
        <p:txBody>
          <a:bodyPr/>
          <a:p>
            <a:pPr>
              <a:lnSpc>
                <a:spcPct val="100000"/>
              </a:lnSpc>
            </a:pPr>
            <a:r>
              <a:rPr b="0" lang="en-US" sz="1600" spc="-1" strike="noStrike">
                <a:solidFill>
                  <a:srgbClr val="000000"/>
                </a:solidFill>
                <a:latin typeface="Calibri"/>
              </a:rPr>
              <a:t>Atacama Large Millimiter Array (ALMA, Chile)</a:t>
            </a:r>
            <a:endParaRPr b="0" lang="en-US" sz="1600" spc="-1" strike="noStrike">
              <a:latin typeface="Arial"/>
            </a:endParaRPr>
          </a:p>
        </p:txBody>
      </p:sp>
      <p:pic>
        <p:nvPicPr>
          <p:cNvPr id="1209" name="Picture 4" descr="ALMA Antennas on Chajnantor.jpg"/>
          <p:cNvPicPr/>
          <p:nvPr/>
        </p:nvPicPr>
        <p:blipFill>
          <a:blip r:embed="rId3"/>
          <a:stretch/>
        </p:blipFill>
        <p:spPr>
          <a:xfrm>
            <a:off x="171000" y="836280"/>
            <a:ext cx="2065680" cy="1377000"/>
          </a:xfrm>
          <a:prstGeom prst="rect">
            <a:avLst/>
          </a:prstGeom>
          <a:ln w="12600">
            <a:noFill/>
          </a:ln>
        </p:spPr>
      </p:pic>
    </p:spTree>
  </p:cSld>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10" name="" descr=""/>
          <p:cNvPicPr/>
          <p:nvPr/>
        </p:nvPicPr>
        <p:blipFill>
          <a:blip r:embed="rId1"/>
          <a:stretch/>
        </p:blipFill>
        <p:spPr>
          <a:xfrm>
            <a:off x="91440" y="1338480"/>
            <a:ext cx="3692520" cy="2834640"/>
          </a:xfrm>
          <a:prstGeom prst="rect">
            <a:avLst/>
          </a:prstGeom>
          <a:ln w="12600">
            <a:noFill/>
          </a:ln>
        </p:spPr>
      </p:pic>
      <p:sp>
        <p:nvSpPr>
          <p:cNvPr id="1211" name="TextShape 1"/>
          <p:cNvSpPr txBox="1"/>
          <p:nvPr/>
        </p:nvSpPr>
        <p:spPr>
          <a:xfrm>
            <a:off x="1982520" y="777240"/>
            <a:ext cx="1334520" cy="606960"/>
          </a:xfrm>
          <a:prstGeom prst="rect">
            <a:avLst/>
          </a:prstGeom>
          <a:noFill/>
          <a:ln>
            <a:noFill/>
          </a:ln>
        </p:spPr>
        <p:txBody>
          <a:bodyPr lIns="90000" rIns="90000" tIns="45000" bIns="45000"/>
          <a:p>
            <a:pPr>
              <a:lnSpc>
                <a:spcPct val="100000"/>
              </a:lnSpc>
            </a:pPr>
            <a:r>
              <a:rPr b="0" lang="en-US" sz="1600" spc="-1" strike="noStrike">
                <a:solidFill>
                  <a:srgbClr val="ce181e"/>
                </a:solidFill>
                <a:latin typeface="Calibri"/>
                <a:ea typeface="Noto Sans CJK SC Regular"/>
              </a:rPr>
              <a:t>Shock front</a:t>
            </a:r>
            <a:endParaRPr b="0" lang="en-US" sz="1600" spc="-1" strike="noStrike">
              <a:latin typeface="Arial"/>
            </a:endParaRPr>
          </a:p>
          <a:p>
            <a:pPr>
              <a:lnSpc>
                <a:spcPct val="100000"/>
              </a:lnSpc>
            </a:pPr>
            <a:endParaRPr b="0" lang="en-US" sz="1600" spc="-1" strike="noStrike">
              <a:latin typeface="Arial"/>
            </a:endParaRPr>
          </a:p>
        </p:txBody>
      </p:sp>
      <p:sp>
        <p:nvSpPr>
          <p:cNvPr id="1212" name="TextShape 2"/>
          <p:cNvSpPr txBox="1"/>
          <p:nvPr/>
        </p:nvSpPr>
        <p:spPr>
          <a:xfrm>
            <a:off x="3114720" y="522360"/>
            <a:ext cx="2131560" cy="562680"/>
          </a:xfrm>
          <a:prstGeom prst="rect">
            <a:avLst/>
          </a:prstGeom>
          <a:noFill/>
          <a:ln>
            <a:noFill/>
          </a:ln>
        </p:spPr>
        <p:txBody>
          <a:bodyPr lIns="90000" rIns="90000" tIns="45000" bIns="45000"/>
          <a:p>
            <a:pPr>
              <a:lnSpc>
                <a:spcPct val="100000"/>
              </a:lnSpc>
            </a:pPr>
            <a:r>
              <a:rPr b="0" lang="en-US" sz="1400" spc="-1" strike="noStrike">
                <a:solidFill>
                  <a:srgbClr val="ce181e"/>
                </a:solidFill>
                <a:latin typeface="Calbri"/>
                <a:ea typeface="Noto Sans CJK SC Regular"/>
              </a:rPr>
              <a:t>Bullet-shaped hot gas</a:t>
            </a:r>
            <a:endParaRPr b="0" lang="en-US" sz="1400" spc="-1" strike="noStrike">
              <a:latin typeface="Arial"/>
            </a:endParaRPr>
          </a:p>
          <a:p>
            <a:pPr>
              <a:lnSpc>
                <a:spcPct val="100000"/>
              </a:lnSpc>
            </a:pPr>
            <a:endParaRPr b="0" lang="en-US" sz="1400" spc="-1" strike="noStrike">
              <a:latin typeface="Arial"/>
            </a:endParaRPr>
          </a:p>
        </p:txBody>
      </p:sp>
      <p:sp>
        <p:nvSpPr>
          <p:cNvPr id="1213" name="TextShape 3"/>
          <p:cNvSpPr txBox="1"/>
          <p:nvPr/>
        </p:nvSpPr>
        <p:spPr>
          <a:xfrm>
            <a:off x="4073760" y="777240"/>
            <a:ext cx="5805720" cy="4629960"/>
          </a:xfrm>
          <a:prstGeom prst="rect">
            <a:avLst/>
          </a:prstGeom>
          <a:noFill/>
          <a:ln>
            <a:noFill/>
          </a:ln>
        </p:spPr>
        <p:txBody>
          <a:bodyPr lIns="90000" rIns="90000" tIns="45000" bIns="45000"/>
          <a:p>
            <a:pPr algn="just">
              <a:lnSpc>
                <a:spcPct val="100000"/>
              </a:lnSpc>
              <a:buClr>
                <a:srgbClr val="000000"/>
              </a:buClr>
              <a:buSzPct val="45000"/>
              <a:buFont typeface="Wingdings" charset="2"/>
              <a:buChar char=""/>
            </a:pPr>
            <a:r>
              <a:rPr b="0" lang="en-US" sz="1500" spc="-1" strike="noStrike">
                <a:solidFill>
                  <a:srgbClr val="000000"/>
                </a:solidFill>
                <a:latin typeface="Calibri"/>
                <a:ea typeface="Noto Sans CJK SC Regular"/>
              </a:rPr>
              <a:t>One “smoking gun” of the existence of Dark Matter</a:t>
            </a:r>
            <a:endParaRPr b="0" lang="en-US" sz="1500" spc="-1" strike="noStrike">
              <a:latin typeface="Arial"/>
            </a:endParaRPr>
          </a:p>
          <a:p>
            <a:pPr algn="just">
              <a:lnSpc>
                <a:spcPct val="100000"/>
              </a:lnSpc>
              <a:buClr>
                <a:srgbClr val="000000"/>
              </a:buClr>
              <a:buSzPct val="45000"/>
              <a:buFont typeface="Wingdings" charset="2"/>
              <a:buChar char=""/>
            </a:pPr>
            <a:r>
              <a:rPr b="0" lang="en-US" sz="1500" spc="-1" strike="noStrike">
                <a:solidFill>
                  <a:srgbClr val="000000"/>
                </a:solidFill>
                <a:latin typeface="Calibri"/>
                <a:ea typeface="Noto Sans CJK SC Regular"/>
              </a:rPr>
              <a:t> </a:t>
            </a:r>
            <a:endParaRPr b="0" lang="en-US" sz="1500" spc="-1" strike="noStrike">
              <a:latin typeface="Arial"/>
            </a:endParaRPr>
          </a:p>
          <a:p>
            <a:pPr algn="just">
              <a:lnSpc>
                <a:spcPct val="100000"/>
              </a:lnSpc>
              <a:buClr>
                <a:srgbClr val="000000"/>
              </a:buClr>
              <a:buSzPct val="45000"/>
              <a:buFont typeface="Wingdings" charset="2"/>
              <a:buChar char=""/>
            </a:pPr>
            <a:r>
              <a:rPr b="0" lang="en-US" sz="1400" spc="-1" strike="noStrike">
                <a:solidFill>
                  <a:srgbClr val="000000"/>
                </a:solidFill>
                <a:latin typeface="Calibri"/>
                <a:ea typeface="Noto Sans CJK SC Regular"/>
              </a:rPr>
              <a:t>It is the smallest cluster of a two cluster systems, which is bullet-shaped</a:t>
            </a:r>
            <a:endParaRPr b="0" lang="en-US" sz="1400" spc="-1" strike="noStrike">
              <a:latin typeface="Arial"/>
            </a:endParaRPr>
          </a:p>
          <a:p>
            <a:pPr algn="just">
              <a:lnSpc>
                <a:spcPct val="100000"/>
              </a:lnSpc>
              <a:buClr>
                <a:srgbClr val="000000"/>
              </a:buClr>
              <a:buSzPct val="45000"/>
              <a:buFont typeface="Wingdings" charset="2"/>
              <a:buChar char=""/>
            </a:pPr>
            <a:r>
              <a:rPr b="0" lang="en-US" sz="1500" spc="-1" strike="noStrike">
                <a:solidFill>
                  <a:srgbClr val="000000"/>
                </a:solidFill>
                <a:latin typeface="Calibri"/>
                <a:ea typeface="Noto Sans CJK SC Regular"/>
              </a:rPr>
              <a:t> </a:t>
            </a:r>
            <a:endParaRPr b="0" lang="en-US" sz="1500" spc="-1" strike="noStrike">
              <a:latin typeface="Arial"/>
            </a:endParaRPr>
          </a:p>
          <a:p>
            <a:pPr algn="just">
              <a:lnSpc>
                <a:spcPct val="100000"/>
              </a:lnSpc>
              <a:buClr>
                <a:srgbClr val="000000"/>
              </a:buClr>
              <a:buSzPct val="45000"/>
              <a:buFont typeface="Wingdings" charset="2"/>
              <a:buChar char=""/>
            </a:pPr>
            <a:r>
              <a:rPr b="0" lang="en-US" sz="1400" spc="-1" strike="noStrike">
                <a:solidFill>
                  <a:srgbClr val="000000"/>
                </a:solidFill>
                <a:latin typeface="Calibri"/>
                <a:ea typeface="Noto Sans CJK SC Regular"/>
              </a:rPr>
              <a:t>The dynamics of visible components (starts and hot gas) is different from the dynamics of Dark Matter</a:t>
            </a:r>
            <a:endParaRPr b="0" lang="en-US" sz="1400" spc="-1" strike="noStrike">
              <a:latin typeface="Arial"/>
            </a:endParaRPr>
          </a:p>
          <a:p>
            <a:pPr algn="just">
              <a:lnSpc>
                <a:spcPct val="100000"/>
              </a:lnSpc>
              <a:buClr>
                <a:srgbClr val="000000"/>
              </a:buClr>
              <a:buSzPct val="45000"/>
              <a:buFont typeface="Wingdings" charset="2"/>
              <a:buChar char=""/>
            </a:pPr>
            <a:r>
              <a:rPr b="0" lang="en-US" sz="1500" spc="-1" strike="noStrike">
                <a:solidFill>
                  <a:srgbClr val="000000"/>
                </a:solidFill>
                <a:latin typeface="Calibri"/>
                <a:ea typeface="Noto Sans CJK SC Regular"/>
              </a:rPr>
              <a:t> </a:t>
            </a:r>
            <a:endParaRPr b="0" lang="en-US" sz="1500" spc="-1" strike="noStrike">
              <a:latin typeface="Arial"/>
            </a:endParaRPr>
          </a:p>
          <a:p>
            <a:pPr algn="just">
              <a:lnSpc>
                <a:spcPct val="100000"/>
              </a:lnSpc>
              <a:buClr>
                <a:srgbClr val="000000"/>
              </a:buClr>
              <a:buSzPct val="45000"/>
              <a:buFont typeface="Wingdings" charset="2"/>
              <a:buChar char=""/>
            </a:pPr>
            <a:r>
              <a:rPr b="0" lang="en-US" sz="1400" spc="-1" strike="noStrike">
                <a:solidFill>
                  <a:srgbClr val="000000"/>
                </a:solidFill>
                <a:latin typeface="Calibri"/>
                <a:ea typeface="Noto Sans CJK SC Regular"/>
              </a:rPr>
              <a:t>The study of gravitational lensing produced by the system can be explained only by the presence of two DM Halos</a:t>
            </a:r>
            <a:endParaRPr b="0" lang="en-US" sz="1400" spc="-1" strike="noStrike">
              <a:latin typeface="Arial"/>
            </a:endParaRPr>
          </a:p>
          <a:p>
            <a:pPr algn="just">
              <a:lnSpc>
                <a:spcPct val="100000"/>
              </a:lnSpc>
              <a:buClr>
                <a:srgbClr val="000000"/>
              </a:buClr>
              <a:buSzPct val="45000"/>
              <a:buFont typeface="Wingdings" charset="2"/>
              <a:buChar char=""/>
            </a:pPr>
            <a:r>
              <a:rPr b="0" lang="en-US" sz="1500" spc="-1" strike="noStrike">
                <a:solidFill>
                  <a:srgbClr val="000000"/>
                </a:solidFill>
                <a:latin typeface="Calibri"/>
                <a:ea typeface="Noto Sans CJK SC Regular"/>
              </a:rPr>
              <a:t> </a:t>
            </a:r>
            <a:endParaRPr b="0" lang="en-US" sz="1500" spc="-1" strike="noStrike">
              <a:latin typeface="Arial"/>
            </a:endParaRPr>
          </a:p>
          <a:p>
            <a:pPr algn="just">
              <a:lnSpc>
                <a:spcPct val="100000"/>
              </a:lnSpc>
              <a:buClr>
                <a:srgbClr val="000000"/>
              </a:buClr>
              <a:buSzPct val="45000"/>
              <a:buFont typeface="Wingdings" charset="2"/>
              <a:buChar char=""/>
            </a:pPr>
            <a:r>
              <a:rPr b="0" lang="en-US" sz="1400" spc="-1" strike="noStrike">
                <a:solidFill>
                  <a:srgbClr val="000000"/>
                </a:solidFill>
                <a:latin typeface="Calibri"/>
                <a:ea typeface="Noto Sans CJK SC Regular"/>
              </a:rPr>
              <a:t>The lensing is strongest in two separated regions, which do not overlap with the X-ray emission (from the hot gas) i.e. the centre of mass ODF the baryonic matter</a:t>
            </a:r>
            <a:endParaRPr b="0" lang="en-US" sz="1400" spc="-1" strike="noStrike">
              <a:latin typeface="Arial"/>
            </a:endParaRPr>
          </a:p>
          <a:p>
            <a:pPr algn="just">
              <a:lnSpc>
                <a:spcPct val="100000"/>
              </a:lnSpc>
              <a:buClr>
                <a:srgbClr val="000000"/>
              </a:buClr>
              <a:buSzPct val="45000"/>
              <a:buFont typeface="Wingdings" charset="2"/>
              <a:buChar char=""/>
            </a:pPr>
            <a:r>
              <a:rPr b="0" lang="en-US" sz="1500" spc="-1" strike="noStrike">
                <a:solidFill>
                  <a:srgbClr val="000000"/>
                </a:solidFill>
                <a:latin typeface="Calibri"/>
                <a:ea typeface="Noto Sans CJK SC Regular"/>
              </a:rPr>
              <a:t> </a:t>
            </a:r>
            <a:endParaRPr b="0" lang="en-US" sz="1500" spc="-1" strike="noStrike">
              <a:latin typeface="Arial"/>
            </a:endParaRPr>
          </a:p>
          <a:p>
            <a:pPr algn="just">
              <a:lnSpc>
                <a:spcPct val="100000"/>
              </a:lnSpc>
              <a:buClr>
                <a:srgbClr val="000000"/>
              </a:buClr>
              <a:buSzPct val="45000"/>
              <a:buFont typeface="Wingdings" charset="2"/>
              <a:buChar char=""/>
            </a:pPr>
            <a:r>
              <a:rPr b="0" lang="en-US" sz="1400" spc="-1" strike="noStrike">
                <a:solidFill>
                  <a:srgbClr val="000000"/>
                </a:solidFill>
                <a:latin typeface="Calibri"/>
                <a:ea typeface="Noto Sans CJK SC Regular"/>
              </a:rPr>
              <a:t>One of the strongest evidence against alternative gravitation theories (like MOND, Modified Newtonian Dynamics)</a:t>
            </a:r>
            <a:endParaRPr b="0" lang="en-US" sz="1400" spc="-1" strike="noStrike">
              <a:latin typeface="Arial"/>
            </a:endParaRPr>
          </a:p>
          <a:p>
            <a:pPr algn="just">
              <a:lnSpc>
                <a:spcPct val="100000"/>
              </a:lnSpc>
              <a:buClr>
                <a:srgbClr val="000000"/>
              </a:buClr>
              <a:buSzPct val="45000"/>
              <a:buFont typeface="Wingdings" charset="2"/>
              <a:buChar char=""/>
            </a:pPr>
            <a:r>
              <a:rPr b="0" lang="en-US" sz="1500" spc="-1" strike="noStrike">
                <a:solidFill>
                  <a:srgbClr val="000000"/>
                </a:solidFill>
                <a:latin typeface="Calibri"/>
                <a:ea typeface="Noto Sans CJK SC Regular"/>
              </a:rPr>
              <a:t> </a:t>
            </a:r>
            <a:endParaRPr b="0" lang="en-US" sz="1500" spc="-1" strike="noStrike">
              <a:latin typeface="Arial"/>
            </a:endParaRPr>
          </a:p>
          <a:p>
            <a:pPr algn="just">
              <a:lnSpc>
                <a:spcPct val="100000"/>
              </a:lnSpc>
              <a:buClr>
                <a:srgbClr val="000000"/>
              </a:buClr>
              <a:buSzPct val="45000"/>
              <a:buFont typeface="Wingdings" charset="2"/>
              <a:buChar char=""/>
            </a:pPr>
            <a:r>
              <a:rPr b="0" lang="en-US" sz="1400" spc="-1" strike="noStrike">
                <a:solidFill>
                  <a:srgbClr val="000000"/>
                </a:solidFill>
                <a:latin typeface="Calibri"/>
                <a:ea typeface="Noto Sans CJK SC Regular"/>
              </a:rPr>
              <a:t>It is possible to derive a model independent DM annihilation / interaction cross section upper limit</a:t>
            </a:r>
            <a:endParaRPr b="0" lang="en-US" sz="1400" spc="-1" strike="noStrike">
              <a:latin typeface="Arial"/>
            </a:endParaRPr>
          </a:p>
          <a:p>
            <a:pPr>
              <a:lnSpc>
                <a:spcPct val="100000"/>
              </a:lnSpc>
            </a:pPr>
            <a:endParaRPr b="0" lang="en-US" sz="1400" spc="-1" strike="noStrike">
              <a:latin typeface="Arial"/>
            </a:endParaRPr>
          </a:p>
        </p:txBody>
      </p:sp>
      <p:sp>
        <p:nvSpPr>
          <p:cNvPr id="1214" name="CustomShape 4"/>
          <p:cNvSpPr/>
          <p:nvPr/>
        </p:nvSpPr>
        <p:spPr>
          <a:xfrm flipH="1">
            <a:off x="2169000" y="1107720"/>
            <a:ext cx="411120" cy="920880"/>
          </a:xfrm>
          <a:custGeom>
            <a:avLst/>
            <a:gdLst/>
            <a:ahLst/>
            <a:rect l="l" t="t" r="r" b="b"/>
            <a:pathLst>
              <a:path w="21600" h="48359">
                <a:moveTo>
                  <a:pt x="0" y="0"/>
                </a:moveTo>
                <a:lnTo>
                  <a:pt x="21600" y="48359"/>
                </a:lnTo>
              </a:path>
            </a:pathLst>
          </a:custGeom>
          <a:noFill/>
          <a:ln w="28440">
            <a:solidFill>
              <a:srgbClr val="ed1c24"/>
            </a:solidFill>
            <a:miter/>
            <a:tailEnd len="med" type="triangle" w="med"/>
          </a:ln>
        </p:spPr>
        <p:style>
          <a:lnRef idx="0"/>
          <a:fillRef idx="0"/>
          <a:effectRef idx="0"/>
          <a:fontRef idx="minor"/>
        </p:style>
      </p:sp>
      <p:sp>
        <p:nvSpPr>
          <p:cNvPr id="1215" name="CustomShape 5"/>
          <p:cNvSpPr/>
          <p:nvPr/>
        </p:nvSpPr>
        <p:spPr>
          <a:xfrm flipH="1">
            <a:off x="2473920" y="921600"/>
            <a:ext cx="1111680" cy="1495800"/>
          </a:xfrm>
          <a:custGeom>
            <a:avLst/>
            <a:gdLst/>
            <a:ahLst/>
            <a:rect l="l" t="t" r="r" b="b"/>
            <a:pathLst>
              <a:path w="21600" h="29061">
                <a:moveTo>
                  <a:pt x="0" y="0"/>
                </a:moveTo>
                <a:lnTo>
                  <a:pt x="21600" y="29061"/>
                </a:lnTo>
              </a:path>
            </a:pathLst>
          </a:custGeom>
          <a:noFill/>
          <a:ln w="28440">
            <a:solidFill>
              <a:srgbClr val="ed1c24"/>
            </a:solidFill>
            <a:miter/>
            <a:tailEnd len="med" type="triangle" w="med"/>
          </a:ln>
        </p:spPr>
        <p:style>
          <a:lnRef idx="0"/>
          <a:fillRef idx="0"/>
          <a:effectRef idx="0"/>
          <a:fontRef idx="minor"/>
        </p:style>
      </p:sp>
      <p:sp>
        <p:nvSpPr>
          <p:cNvPr id="1216" name="TextShape 6"/>
          <p:cNvSpPr txBox="1"/>
          <p:nvPr/>
        </p:nvSpPr>
        <p:spPr>
          <a:xfrm>
            <a:off x="249840" y="5343840"/>
            <a:ext cx="5469480" cy="390600"/>
          </a:xfrm>
          <a:prstGeom prst="rect">
            <a:avLst/>
          </a:prstGeom>
          <a:noFill/>
          <a:ln>
            <a:noFill/>
          </a:ln>
        </p:spPr>
        <p:txBody>
          <a:bodyPr lIns="0" rIns="0" tIns="0" bIns="0"/>
          <a:p>
            <a:pPr>
              <a:lnSpc>
                <a:spcPct val="100000"/>
              </a:lnSpc>
            </a:pPr>
            <a:r>
              <a:rPr b="0" lang="fr-FR" sz="1400" spc="-1" strike="noStrike">
                <a:solidFill>
                  <a:srgbClr val="000000"/>
                </a:solidFill>
                <a:latin typeface="Gill Sans MT"/>
                <a:ea typeface="DejaVu Sans"/>
              </a:rPr>
              <a:t>Astroparticle Physics - Part 4 Introduction to Dark Matter</a:t>
            </a:r>
            <a:endParaRPr b="0" lang="en-US" sz="1400" spc="-1" strike="noStrike">
              <a:latin typeface="Arial"/>
            </a:endParaRPr>
          </a:p>
        </p:txBody>
      </p:sp>
      <p:sp>
        <p:nvSpPr>
          <p:cNvPr id="1217" name="TextShape 7"/>
          <p:cNvSpPr txBox="1"/>
          <p:nvPr/>
        </p:nvSpPr>
        <p:spPr>
          <a:xfrm>
            <a:off x="7428600" y="5326920"/>
            <a:ext cx="2348280" cy="390600"/>
          </a:xfrm>
          <a:prstGeom prst="rect">
            <a:avLst/>
          </a:prstGeom>
          <a:noFill/>
          <a:ln>
            <a:noFill/>
          </a:ln>
        </p:spPr>
        <p:txBody>
          <a:bodyPr lIns="0" rIns="0" tIns="0" bIns="0"/>
          <a:p>
            <a:pPr algn="r">
              <a:lnSpc>
                <a:spcPct val="100000"/>
              </a:lnSpc>
            </a:pPr>
            <a:fld id="{52993900-D343-4178-880F-33771CAC7B27}" type="slidenum">
              <a:rPr b="0" lang="en-US" sz="1400" spc="-1" strike="noStrike">
                <a:solidFill>
                  <a:srgbClr val="000000"/>
                </a:solidFill>
                <a:latin typeface="Gill Sans MT"/>
                <a:ea typeface="DejaVu Sans"/>
              </a:rPr>
              <a:t>&lt;number&gt;</a:t>
            </a:fld>
            <a:endParaRPr b="0" lang="en-US" sz="1400" spc="-1" strike="noStrike">
              <a:latin typeface="Arial"/>
            </a:endParaRPr>
          </a:p>
        </p:txBody>
      </p:sp>
      <p:sp>
        <p:nvSpPr>
          <p:cNvPr id="1218" name="TextShape 8"/>
          <p:cNvSpPr txBox="1"/>
          <p:nvPr/>
        </p:nvSpPr>
        <p:spPr>
          <a:xfrm>
            <a:off x="91440" y="91440"/>
            <a:ext cx="2971080" cy="326880"/>
          </a:xfrm>
          <a:prstGeom prst="rect">
            <a:avLst/>
          </a:prstGeom>
          <a:noFill/>
          <a:ln>
            <a:noFill/>
          </a:ln>
        </p:spPr>
        <p:txBody>
          <a:bodyPr lIns="90000" rIns="90000" tIns="45000" bIns="45000"/>
          <a:p>
            <a:pPr>
              <a:lnSpc>
                <a:spcPct val="100000"/>
              </a:lnSpc>
            </a:pPr>
            <a:r>
              <a:rPr b="0" lang="en-US" sz="1600" spc="-1" strike="noStrike">
                <a:solidFill>
                  <a:srgbClr val="000000"/>
                </a:solidFill>
                <a:latin typeface="Calibri"/>
                <a:ea typeface="Noto Sans CJK SC Regular"/>
              </a:rPr>
              <a:t>Bullet Cluster (1E 0657–56)</a:t>
            </a:r>
            <a:endParaRPr b="0" lang="en-US" sz="1600" spc="-1" strike="noStrike">
              <a:latin typeface="Arial"/>
            </a:endParaRPr>
          </a:p>
        </p:txBody>
      </p:sp>
    </p:spTree>
  </p:cSld>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19" name="" descr=""/>
          <p:cNvPicPr/>
          <p:nvPr/>
        </p:nvPicPr>
        <p:blipFill>
          <a:blip r:embed="rId1"/>
          <a:stretch/>
        </p:blipFill>
        <p:spPr>
          <a:xfrm>
            <a:off x="1466280" y="496440"/>
            <a:ext cx="6796080" cy="2653200"/>
          </a:xfrm>
          <a:prstGeom prst="rect">
            <a:avLst/>
          </a:prstGeom>
          <a:ln w="12600">
            <a:noFill/>
          </a:ln>
        </p:spPr>
      </p:pic>
      <p:sp>
        <p:nvSpPr>
          <p:cNvPr id="1220" name="TextShape 1"/>
          <p:cNvSpPr txBox="1"/>
          <p:nvPr/>
        </p:nvSpPr>
        <p:spPr>
          <a:xfrm>
            <a:off x="6606000" y="3323160"/>
            <a:ext cx="3474720" cy="346680"/>
          </a:xfrm>
          <a:prstGeom prst="rect">
            <a:avLst/>
          </a:prstGeom>
          <a:noFill/>
          <a:ln>
            <a:noFill/>
          </a:ln>
        </p:spPr>
        <p:txBody>
          <a:bodyPr lIns="90000" rIns="90000" tIns="45000" bIns="45000"/>
          <a:p>
            <a:pPr>
              <a:lnSpc>
                <a:spcPct val="100000"/>
              </a:lnSpc>
            </a:pPr>
            <a:r>
              <a:rPr b="0" lang="en-US" sz="1400" spc="-1" strike="noStrike">
                <a:solidFill>
                  <a:srgbClr val="1b75bc"/>
                </a:solidFill>
                <a:latin typeface="Arial"/>
                <a:ea typeface="Noto Sans CJK SC Regular"/>
              </a:rPr>
              <a:t>https://arxiv.org/pdf/astro-ph/0608407.pdf</a:t>
            </a:r>
            <a:endParaRPr b="0" lang="en-US" sz="1400" spc="-1" strike="noStrike">
              <a:latin typeface="Arial"/>
            </a:endParaRPr>
          </a:p>
        </p:txBody>
      </p:sp>
      <p:sp>
        <p:nvSpPr>
          <p:cNvPr id="1221" name="TextShape 2"/>
          <p:cNvSpPr txBox="1"/>
          <p:nvPr/>
        </p:nvSpPr>
        <p:spPr>
          <a:xfrm>
            <a:off x="249840" y="5343840"/>
            <a:ext cx="5469480" cy="390600"/>
          </a:xfrm>
          <a:prstGeom prst="rect">
            <a:avLst/>
          </a:prstGeom>
          <a:noFill/>
          <a:ln>
            <a:noFill/>
          </a:ln>
        </p:spPr>
        <p:txBody>
          <a:bodyPr lIns="0" rIns="0" tIns="0" bIns="0"/>
          <a:p>
            <a:pPr>
              <a:lnSpc>
                <a:spcPct val="100000"/>
              </a:lnSpc>
            </a:pPr>
            <a:r>
              <a:rPr b="0" lang="fr-FR" sz="1400" spc="-1" strike="noStrike">
                <a:solidFill>
                  <a:srgbClr val="000000"/>
                </a:solidFill>
                <a:latin typeface="Gill Sans MT"/>
                <a:ea typeface="DejaVu Sans"/>
              </a:rPr>
              <a:t>Astroparticle Physics - Part 4 Introduction to Dark Matter</a:t>
            </a:r>
            <a:endParaRPr b="0" lang="en-US" sz="1400" spc="-1" strike="noStrike">
              <a:latin typeface="Arial"/>
            </a:endParaRPr>
          </a:p>
        </p:txBody>
      </p:sp>
      <p:sp>
        <p:nvSpPr>
          <p:cNvPr id="1222" name="TextShape 3"/>
          <p:cNvSpPr txBox="1"/>
          <p:nvPr/>
        </p:nvSpPr>
        <p:spPr>
          <a:xfrm>
            <a:off x="7428600" y="5326920"/>
            <a:ext cx="2348280" cy="390600"/>
          </a:xfrm>
          <a:prstGeom prst="rect">
            <a:avLst/>
          </a:prstGeom>
          <a:noFill/>
          <a:ln>
            <a:noFill/>
          </a:ln>
        </p:spPr>
        <p:txBody>
          <a:bodyPr lIns="0" rIns="0" tIns="0" bIns="0"/>
          <a:p>
            <a:pPr algn="r">
              <a:lnSpc>
                <a:spcPct val="100000"/>
              </a:lnSpc>
            </a:pPr>
            <a:fld id="{0B2BAA1C-B0BB-419E-891E-05A083DF4E1C}" type="slidenum">
              <a:rPr b="0" lang="en-US" sz="1400" spc="-1" strike="noStrike">
                <a:solidFill>
                  <a:srgbClr val="000000"/>
                </a:solidFill>
                <a:latin typeface="Gill Sans MT"/>
                <a:ea typeface="DejaVu Sans"/>
              </a:rPr>
              <a:t>&lt;number&gt;</a:t>
            </a:fld>
            <a:endParaRPr b="0" lang="en-US" sz="1400" spc="-1" strike="noStrike">
              <a:latin typeface="Arial"/>
            </a:endParaRPr>
          </a:p>
        </p:txBody>
      </p:sp>
      <p:sp>
        <p:nvSpPr>
          <p:cNvPr id="1223" name="TextShape 4"/>
          <p:cNvSpPr txBox="1"/>
          <p:nvPr/>
        </p:nvSpPr>
        <p:spPr>
          <a:xfrm>
            <a:off x="91440" y="91440"/>
            <a:ext cx="2971080" cy="326880"/>
          </a:xfrm>
          <a:prstGeom prst="rect">
            <a:avLst/>
          </a:prstGeom>
          <a:noFill/>
          <a:ln>
            <a:noFill/>
          </a:ln>
        </p:spPr>
        <p:txBody>
          <a:bodyPr lIns="90000" rIns="90000" tIns="45000" bIns="45000"/>
          <a:p>
            <a:pPr>
              <a:lnSpc>
                <a:spcPct val="100000"/>
              </a:lnSpc>
            </a:pPr>
            <a:r>
              <a:rPr b="0" lang="en-US" sz="1600" spc="-1" strike="noStrike">
                <a:solidFill>
                  <a:srgbClr val="000000"/>
                </a:solidFill>
                <a:latin typeface="Calibri"/>
                <a:ea typeface="Noto Sans CJK SC Regular"/>
              </a:rPr>
              <a:t>Bullet Cluster (1E 0657–56)</a:t>
            </a:r>
            <a:endParaRPr b="0" lang="en-US" sz="1600" spc="-1" strike="noStrike">
              <a:latin typeface="Arial"/>
            </a:endParaRPr>
          </a:p>
        </p:txBody>
      </p:sp>
      <p:sp>
        <p:nvSpPr>
          <p:cNvPr id="1224" name="CustomShape 5"/>
          <p:cNvSpPr/>
          <p:nvPr/>
        </p:nvSpPr>
        <p:spPr>
          <a:xfrm>
            <a:off x="91440" y="3679920"/>
            <a:ext cx="9825480" cy="1551960"/>
          </a:xfrm>
          <a:custGeom>
            <a:avLst/>
            <a:gdLst/>
            <a:ahLst/>
            <a:rect l="l" t="t" r="r" b="b"/>
            <a:pathLst>
              <a:path w="21600" h="21600">
                <a:moveTo>
                  <a:pt x="0" y="0"/>
                </a:moveTo>
                <a:lnTo>
                  <a:pt x="21600" y="0"/>
                </a:lnTo>
                <a:lnTo>
                  <a:pt x="21600" y="21600"/>
                </a:lnTo>
                <a:lnTo>
                  <a:pt x="0" y="21600"/>
                </a:lnTo>
                <a:close/>
              </a:path>
            </a:pathLst>
          </a:custGeom>
          <a:noFill/>
          <a:ln>
            <a:noFill/>
          </a:ln>
        </p:spPr>
        <p:style>
          <a:lnRef idx="0"/>
          <a:fillRef idx="0"/>
          <a:effectRef idx="0"/>
          <a:fontRef idx="minor"/>
        </p:style>
        <p:txBody>
          <a:bodyPr/>
          <a:p>
            <a:pPr>
              <a:lnSpc>
                <a:spcPct val="100000"/>
              </a:lnSpc>
              <a:spcBef>
                <a:spcPts val="1191"/>
              </a:spcBef>
              <a:spcAft>
                <a:spcPts val="989"/>
              </a:spcAft>
            </a:pPr>
            <a:r>
              <a:rPr b="0" lang="en-US" sz="1200" spc="-1" strike="noStrike">
                <a:solidFill>
                  <a:srgbClr val="000000"/>
                </a:solidFill>
                <a:latin typeface="Calibri"/>
                <a:ea typeface="Noto Sans CJK SC Regular"/>
              </a:rPr>
              <a:t>“</a:t>
            </a:r>
            <a:r>
              <a:rPr b="0" lang="en-US" sz="1200" spc="-1" strike="noStrike">
                <a:solidFill>
                  <a:srgbClr val="000000"/>
                </a:solidFill>
                <a:latin typeface="Calibri"/>
                <a:ea typeface="Noto Sans CJK SC Regular"/>
              </a:rPr>
              <a:t>We present new weak lensing observations of 1E0657−558 (z= 0.296), a unique cluster merger, that enable a direct detection of dark matter, independent of assumptions regarding the nature of the gravitational force law. Due to the collision of two clusters, the dissipationless stellar component and the fluid-like X-ray emitting plasma are spatially segregated. By using both wide-field ground based images and HST/ACS images  of the cluster cores, we create gravitational lensing maps which show that the gravitational potential does not trace the plasma distribution, the dominant baryonic mass component, but rather approximately traces the distribution of galaxies. An 8σ significance spatial offset of the center of the total mass from the center of the baryonic maspeaks cannot be explained with an alteration of the gravitational force law, and thus proves that the majority of the matter in the system is unseen.”</a:t>
            </a:r>
            <a:endParaRPr b="0" lang="en-US" sz="1200" spc="-1" strike="noStrike">
              <a:latin typeface="Arial"/>
            </a:endParaRPr>
          </a:p>
        </p:txBody>
      </p:sp>
      <p:sp>
        <p:nvSpPr>
          <p:cNvPr id="1225" name="CustomShape 6"/>
          <p:cNvSpPr/>
          <p:nvPr/>
        </p:nvSpPr>
        <p:spPr>
          <a:xfrm>
            <a:off x="91440" y="3305160"/>
            <a:ext cx="6265080" cy="518040"/>
          </a:xfrm>
          <a:custGeom>
            <a:avLst/>
            <a:gdLst/>
            <a:ahLst/>
            <a:rect l="l" t="t" r="r" b="b"/>
            <a:pathLst>
              <a:path w="21600" h="21600">
                <a:moveTo>
                  <a:pt x="0" y="0"/>
                </a:moveTo>
                <a:lnTo>
                  <a:pt x="21600" y="0"/>
                </a:lnTo>
                <a:lnTo>
                  <a:pt x="21600" y="21600"/>
                </a:lnTo>
                <a:lnTo>
                  <a:pt x="0" y="21600"/>
                </a:lnTo>
                <a:close/>
              </a:path>
            </a:pathLst>
          </a:custGeom>
          <a:noFill/>
          <a:ln>
            <a:noFill/>
          </a:ln>
        </p:spPr>
        <p:style>
          <a:lnRef idx="0"/>
          <a:fillRef idx="0"/>
          <a:effectRef idx="0"/>
          <a:fontRef idx="minor"/>
        </p:style>
        <p:txBody>
          <a:bodyPr/>
          <a:p>
            <a:pPr>
              <a:lnSpc>
                <a:spcPct val="100000"/>
              </a:lnSpc>
            </a:pPr>
            <a:r>
              <a:rPr b="1" i="1" lang="en-US" sz="1400" spc="-1" strike="noStrike">
                <a:solidFill>
                  <a:srgbClr val="000000"/>
                </a:solidFill>
                <a:latin typeface="Calibri"/>
              </a:rPr>
              <a:t>A DIRECT EMPIRICAL PROOF OF THE EXISTENCE OF DARK MATTER </a:t>
            </a:r>
            <a:endParaRPr b="0" lang="en-US" sz="1400" spc="-1" strike="noStrike">
              <a:latin typeface="Arial"/>
            </a:endParaRPr>
          </a:p>
        </p:txBody>
      </p:sp>
    </p:spTree>
  </p:cSld>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6" name="TextShape 1"/>
          <p:cNvSpPr txBox="1"/>
          <p:nvPr/>
        </p:nvSpPr>
        <p:spPr>
          <a:xfrm>
            <a:off x="249840" y="5343840"/>
            <a:ext cx="5469480" cy="390600"/>
          </a:xfrm>
          <a:prstGeom prst="rect">
            <a:avLst/>
          </a:prstGeom>
          <a:noFill/>
          <a:ln>
            <a:noFill/>
          </a:ln>
        </p:spPr>
        <p:txBody>
          <a:bodyPr lIns="0" rIns="0" tIns="0" bIns="0"/>
          <a:p>
            <a:pPr>
              <a:lnSpc>
                <a:spcPct val="100000"/>
              </a:lnSpc>
            </a:pPr>
            <a:r>
              <a:rPr b="0" lang="fr-FR" sz="1400" spc="-1" strike="noStrike">
                <a:solidFill>
                  <a:srgbClr val="000000"/>
                </a:solidFill>
                <a:latin typeface="Gill Sans MT"/>
                <a:ea typeface="DejaVu Sans"/>
              </a:rPr>
              <a:t>Astroparticle Physics - Part 4 Introduction to Dark Matter</a:t>
            </a:r>
            <a:endParaRPr b="0" lang="en-US" sz="1400" spc="-1" strike="noStrike">
              <a:latin typeface="Arial"/>
            </a:endParaRPr>
          </a:p>
        </p:txBody>
      </p:sp>
      <p:sp>
        <p:nvSpPr>
          <p:cNvPr id="1227" name="TextShape 2"/>
          <p:cNvSpPr txBox="1"/>
          <p:nvPr/>
        </p:nvSpPr>
        <p:spPr>
          <a:xfrm>
            <a:off x="7428600" y="5326920"/>
            <a:ext cx="2348280" cy="390600"/>
          </a:xfrm>
          <a:prstGeom prst="rect">
            <a:avLst/>
          </a:prstGeom>
          <a:noFill/>
          <a:ln>
            <a:noFill/>
          </a:ln>
        </p:spPr>
        <p:txBody>
          <a:bodyPr lIns="0" rIns="0" tIns="0" bIns="0"/>
          <a:p>
            <a:pPr algn="r">
              <a:lnSpc>
                <a:spcPct val="100000"/>
              </a:lnSpc>
            </a:pPr>
            <a:fld id="{31853CF1-EB79-47D2-82A0-0919E52FE113}" type="slidenum">
              <a:rPr b="0" lang="en-US" sz="1400" spc="-1" strike="noStrike">
                <a:solidFill>
                  <a:srgbClr val="000000"/>
                </a:solidFill>
                <a:latin typeface="Gill Sans MT"/>
                <a:ea typeface="DejaVu Sans"/>
              </a:rPr>
              <a:t>&lt;number&gt;</a:t>
            </a:fld>
            <a:endParaRPr b="0" lang="en-US" sz="1400" spc="-1" strike="noStrike">
              <a:latin typeface="Arial"/>
            </a:endParaRPr>
          </a:p>
        </p:txBody>
      </p:sp>
      <p:sp>
        <p:nvSpPr>
          <p:cNvPr id="1228" name="TextShape 3"/>
          <p:cNvSpPr txBox="1"/>
          <p:nvPr/>
        </p:nvSpPr>
        <p:spPr>
          <a:xfrm>
            <a:off x="91440" y="91440"/>
            <a:ext cx="6250680" cy="326880"/>
          </a:xfrm>
          <a:prstGeom prst="rect">
            <a:avLst/>
          </a:prstGeom>
          <a:noFill/>
          <a:ln>
            <a:noFill/>
          </a:ln>
        </p:spPr>
        <p:txBody>
          <a:bodyPr lIns="90000" rIns="90000" tIns="45000" bIns="45000"/>
          <a:p>
            <a:pPr>
              <a:lnSpc>
                <a:spcPct val="100000"/>
              </a:lnSpc>
            </a:pPr>
            <a:r>
              <a:rPr b="0" lang="en-US" sz="1600" spc="-1" strike="noStrike">
                <a:solidFill>
                  <a:srgbClr val="000000"/>
                </a:solidFill>
                <a:latin typeface="Calibri"/>
                <a:ea typeface="Noto Sans CJK SC Regular"/>
              </a:rPr>
              <a:t>DM in the Cosmic Microwave Background and in Cosmology</a:t>
            </a:r>
            <a:endParaRPr b="0" lang="en-US" sz="1600" spc="-1" strike="noStrike">
              <a:latin typeface="Arial"/>
            </a:endParaRPr>
          </a:p>
        </p:txBody>
      </p:sp>
      <p:sp>
        <p:nvSpPr>
          <p:cNvPr id="1229" name="CustomShape 4"/>
          <p:cNvSpPr/>
          <p:nvPr/>
        </p:nvSpPr>
        <p:spPr>
          <a:xfrm>
            <a:off x="155520" y="-144360"/>
            <a:ext cx="304920" cy="304920"/>
          </a:xfrm>
          <a:custGeom>
            <a:avLst/>
            <a:gdLst/>
            <a:ahLst/>
            <a:rect l="l" t="t" r="r" b="b"/>
            <a:pathLst>
              <a:path w="21600" h="21600">
                <a:moveTo>
                  <a:pt x="0" y="0"/>
                </a:moveTo>
                <a:lnTo>
                  <a:pt x="21600" y="0"/>
                </a:lnTo>
                <a:lnTo>
                  <a:pt x="21600" y="21600"/>
                </a:lnTo>
                <a:lnTo>
                  <a:pt x="0" y="21600"/>
                </a:lnTo>
                <a:close/>
              </a:path>
            </a:pathLst>
          </a:custGeom>
          <a:noFill/>
          <a:ln>
            <a:noFill/>
          </a:ln>
        </p:spPr>
        <p:style>
          <a:lnRef idx="0"/>
          <a:fillRef idx="0"/>
          <a:effectRef idx="0"/>
          <a:fontRef idx="minor"/>
        </p:style>
      </p:sp>
      <p:pic>
        <p:nvPicPr>
          <p:cNvPr id="1230" name="Picture 5" descr=""/>
          <p:cNvPicPr/>
          <p:nvPr/>
        </p:nvPicPr>
        <p:blipFill>
          <a:blip r:embed="rId1"/>
          <a:stretch/>
        </p:blipFill>
        <p:spPr>
          <a:xfrm>
            <a:off x="249840" y="614160"/>
            <a:ext cx="3064680" cy="1706400"/>
          </a:xfrm>
          <a:prstGeom prst="rect">
            <a:avLst/>
          </a:prstGeom>
          <a:ln w="12600">
            <a:noFill/>
          </a:ln>
        </p:spPr>
      </p:pic>
      <p:pic>
        <p:nvPicPr>
          <p:cNvPr id="1231" name="Picture 7" descr=""/>
          <p:cNvPicPr/>
          <p:nvPr/>
        </p:nvPicPr>
        <p:blipFill>
          <a:blip r:embed="rId2"/>
          <a:stretch/>
        </p:blipFill>
        <p:spPr>
          <a:xfrm>
            <a:off x="3561480" y="488880"/>
            <a:ext cx="4506840" cy="1685520"/>
          </a:xfrm>
          <a:prstGeom prst="rect">
            <a:avLst/>
          </a:prstGeom>
          <a:ln w="12600">
            <a:noFill/>
          </a:ln>
        </p:spPr>
      </p:pic>
      <p:sp>
        <p:nvSpPr>
          <p:cNvPr id="1232" name="TextShape 5"/>
          <p:cNvSpPr txBox="1"/>
          <p:nvPr/>
        </p:nvSpPr>
        <p:spPr>
          <a:xfrm>
            <a:off x="6028560" y="614160"/>
            <a:ext cx="4558320" cy="276840"/>
          </a:xfrm>
          <a:prstGeom prst="rect">
            <a:avLst/>
          </a:prstGeom>
          <a:noFill/>
          <a:ln>
            <a:noFill/>
          </a:ln>
        </p:spPr>
        <p:txBody>
          <a:bodyPr/>
          <a:p>
            <a:pPr>
              <a:lnSpc>
                <a:spcPct val="100000"/>
              </a:lnSpc>
            </a:pPr>
            <a:r>
              <a:rPr b="0" lang="en-US" sz="1200" spc="-1" strike="noStrike">
                <a:solidFill>
                  <a:srgbClr val="000000"/>
                </a:solidFill>
                <a:latin typeface="Calibri"/>
              </a:rPr>
              <a:t>Planck 2018 Legacy Results</a:t>
            </a:r>
            <a:endParaRPr b="0" lang="en-US" sz="1200" spc="-1" strike="noStrike">
              <a:latin typeface="Arial"/>
            </a:endParaRPr>
          </a:p>
        </p:txBody>
      </p:sp>
      <p:pic>
        <p:nvPicPr>
          <p:cNvPr id="1233" name="Picture 10" descr="Risultati immagini per large scale structure"/>
          <p:cNvPicPr/>
          <p:nvPr/>
        </p:nvPicPr>
        <p:blipFill>
          <a:blip r:embed="rId3"/>
          <a:stretch/>
        </p:blipFill>
        <p:spPr>
          <a:xfrm>
            <a:off x="307800" y="2623320"/>
            <a:ext cx="3140640" cy="2356560"/>
          </a:xfrm>
          <a:prstGeom prst="rect">
            <a:avLst/>
          </a:prstGeom>
          <a:ln w="12600">
            <a:noFill/>
          </a:ln>
        </p:spPr>
      </p:pic>
      <p:sp>
        <p:nvSpPr>
          <p:cNvPr id="1234" name="TextShape 6"/>
          <p:cNvSpPr txBox="1"/>
          <p:nvPr/>
        </p:nvSpPr>
        <p:spPr>
          <a:xfrm>
            <a:off x="460440" y="4966200"/>
            <a:ext cx="4759200" cy="456840"/>
          </a:xfrm>
          <a:prstGeom prst="rect">
            <a:avLst/>
          </a:prstGeom>
          <a:noFill/>
          <a:ln>
            <a:noFill/>
          </a:ln>
        </p:spPr>
        <p:txBody>
          <a:bodyPr/>
          <a:p>
            <a:pPr>
              <a:lnSpc>
                <a:spcPct val="100000"/>
              </a:lnSpc>
            </a:pPr>
            <a:r>
              <a:rPr b="0" lang="en-US" sz="1200" spc="-1" strike="noStrike">
                <a:solidFill>
                  <a:srgbClr val="000000"/>
                </a:solidFill>
                <a:latin typeface="Calibri"/>
              </a:rPr>
              <a:t>Large Scale Structure of the Universe and Structure Formation</a:t>
            </a:r>
            <a:endParaRPr b="0" lang="en-US" sz="1200" spc="-1" strike="noStrike">
              <a:latin typeface="Arial"/>
            </a:endParaRPr>
          </a:p>
        </p:txBody>
      </p:sp>
      <p:sp>
        <p:nvSpPr>
          <p:cNvPr id="1235" name="TextShape 7"/>
          <p:cNvSpPr txBox="1"/>
          <p:nvPr/>
        </p:nvSpPr>
        <p:spPr>
          <a:xfrm>
            <a:off x="2599560" y="455040"/>
            <a:ext cx="4759200" cy="276840"/>
          </a:xfrm>
          <a:prstGeom prst="rect">
            <a:avLst/>
          </a:prstGeom>
          <a:noFill/>
          <a:ln>
            <a:noFill/>
          </a:ln>
        </p:spPr>
        <p:txBody>
          <a:bodyPr/>
          <a:p>
            <a:pPr>
              <a:lnSpc>
                <a:spcPct val="100000"/>
              </a:lnSpc>
            </a:pPr>
            <a:r>
              <a:rPr b="0" lang="en-US" sz="1200" spc="-1" strike="noStrike">
                <a:solidFill>
                  <a:srgbClr val="000000"/>
                </a:solidFill>
                <a:latin typeface="Calibri"/>
              </a:rPr>
              <a:t>CMB Spectrum</a:t>
            </a:r>
            <a:endParaRPr b="0" lang="en-US" sz="1200" spc="-1" strike="noStrike">
              <a:latin typeface="Arial"/>
            </a:endParaRPr>
          </a:p>
        </p:txBody>
      </p:sp>
      <p:pic>
        <p:nvPicPr>
          <p:cNvPr id="1236" name="Picture 14" descr=""/>
          <p:cNvPicPr/>
          <p:nvPr/>
        </p:nvPicPr>
        <p:blipFill>
          <a:blip r:embed="rId4"/>
          <a:stretch/>
        </p:blipFill>
        <p:spPr>
          <a:xfrm>
            <a:off x="6597360" y="2556720"/>
            <a:ext cx="2005560" cy="2490120"/>
          </a:xfrm>
          <a:prstGeom prst="rect">
            <a:avLst/>
          </a:prstGeom>
          <a:ln w="12600">
            <a:noFill/>
          </a:ln>
        </p:spPr>
      </p:pic>
      <p:sp>
        <p:nvSpPr>
          <p:cNvPr id="1237" name="CustomShape 8"/>
          <p:cNvSpPr/>
          <p:nvPr/>
        </p:nvSpPr>
        <p:spPr>
          <a:xfrm rot="16200000">
            <a:off x="6128280" y="2751120"/>
            <a:ext cx="190080" cy="684000"/>
          </a:xfrm>
          <a:custGeom>
            <a:avLst/>
            <a:gdLst/>
            <a:ahLst/>
            <a:rect l="0" t="0" r="r" b="b"/>
            <a:pathLst>
              <a:path w="530" h="1902">
                <a:moveTo>
                  <a:pt x="132" y="0"/>
                </a:moveTo>
                <a:lnTo>
                  <a:pt x="132" y="1495"/>
                </a:lnTo>
                <a:lnTo>
                  <a:pt x="0" y="1495"/>
                </a:lnTo>
                <a:lnTo>
                  <a:pt x="264" y="1901"/>
                </a:lnTo>
                <a:lnTo>
                  <a:pt x="529" y="1495"/>
                </a:lnTo>
                <a:lnTo>
                  <a:pt x="396" y="1495"/>
                </a:lnTo>
                <a:lnTo>
                  <a:pt x="396" y="0"/>
                </a:lnTo>
                <a:lnTo>
                  <a:pt x="132" y="0"/>
                </a:lnTo>
              </a:path>
            </a:pathLst>
          </a:custGeom>
          <a:solidFill>
            <a:srgbClr val="00b0f0"/>
          </a:solidFill>
          <a:ln w="12600">
            <a:solidFill>
              <a:srgbClr val="41719c"/>
            </a:solidFill>
            <a:miter/>
          </a:ln>
        </p:spPr>
        <p:style>
          <a:lnRef idx="0"/>
          <a:fillRef idx="0"/>
          <a:effectRef idx="0"/>
          <a:fontRef idx="minor"/>
        </p:style>
      </p:sp>
      <p:sp>
        <p:nvSpPr>
          <p:cNvPr id="1238" name="CustomShape 9"/>
          <p:cNvSpPr/>
          <p:nvPr/>
        </p:nvSpPr>
        <p:spPr>
          <a:xfrm rot="16200000">
            <a:off x="6128280" y="2969640"/>
            <a:ext cx="190080" cy="684000"/>
          </a:xfrm>
          <a:custGeom>
            <a:avLst/>
            <a:gdLst/>
            <a:ahLst/>
            <a:rect l="0" t="0" r="r" b="b"/>
            <a:pathLst>
              <a:path w="530" h="1902">
                <a:moveTo>
                  <a:pt x="132" y="0"/>
                </a:moveTo>
                <a:lnTo>
                  <a:pt x="132" y="1495"/>
                </a:lnTo>
                <a:lnTo>
                  <a:pt x="0" y="1495"/>
                </a:lnTo>
                <a:lnTo>
                  <a:pt x="264" y="1901"/>
                </a:lnTo>
                <a:lnTo>
                  <a:pt x="529" y="1495"/>
                </a:lnTo>
                <a:lnTo>
                  <a:pt x="396" y="1495"/>
                </a:lnTo>
                <a:lnTo>
                  <a:pt x="396" y="0"/>
                </a:lnTo>
                <a:lnTo>
                  <a:pt x="132" y="0"/>
                </a:lnTo>
              </a:path>
            </a:pathLst>
          </a:custGeom>
          <a:solidFill>
            <a:srgbClr val="00b0f0"/>
          </a:solidFill>
          <a:ln w="12600">
            <a:solidFill>
              <a:srgbClr val="41719c"/>
            </a:solidFill>
            <a:miter/>
          </a:ln>
        </p:spPr>
        <p:style>
          <a:lnRef idx="0"/>
          <a:fillRef idx="0"/>
          <a:effectRef idx="0"/>
          <a:fontRef idx="minor"/>
        </p:style>
      </p:sp>
      <p:sp>
        <p:nvSpPr>
          <p:cNvPr id="1239" name="CustomShape 10"/>
          <p:cNvSpPr/>
          <p:nvPr/>
        </p:nvSpPr>
        <p:spPr>
          <a:xfrm rot="16200000">
            <a:off x="6128280" y="4051440"/>
            <a:ext cx="190080" cy="684000"/>
          </a:xfrm>
          <a:custGeom>
            <a:avLst/>
            <a:gdLst/>
            <a:ahLst/>
            <a:rect l="0" t="0" r="r" b="b"/>
            <a:pathLst>
              <a:path w="530" h="1902">
                <a:moveTo>
                  <a:pt x="132" y="0"/>
                </a:moveTo>
                <a:lnTo>
                  <a:pt x="132" y="1495"/>
                </a:lnTo>
                <a:lnTo>
                  <a:pt x="0" y="1495"/>
                </a:lnTo>
                <a:lnTo>
                  <a:pt x="264" y="1901"/>
                </a:lnTo>
                <a:lnTo>
                  <a:pt x="529" y="1495"/>
                </a:lnTo>
                <a:lnTo>
                  <a:pt x="396" y="1495"/>
                </a:lnTo>
                <a:lnTo>
                  <a:pt x="396" y="0"/>
                </a:lnTo>
                <a:lnTo>
                  <a:pt x="132" y="0"/>
                </a:lnTo>
              </a:path>
            </a:pathLst>
          </a:custGeom>
          <a:solidFill>
            <a:srgbClr val="00b0f0"/>
          </a:solidFill>
          <a:ln w="12600">
            <a:solidFill>
              <a:srgbClr val="41719c"/>
            </a:solidFill>
            <a:miter/>
          </a:ln>
        </p:spPr>
        <p:style>
          <a:lnRef idx="0"/>
          <a:fillRef idx="0"/>
          <a:effectRef idx="0"/>
          <a:fontRef idx="minor"/>
        </p:style>
      </p:sp>
      <p:sp>
        <p:nvSpPr>
          <p:cNvPr id="1240" name="CustomShape 11"/>
          <p:cNvSpPr/>
          <p:nvPr/>
        </p:nvSpPr>
        <p:spPr>
          <a:xfrm rot="16200000">
            <a:off x="6128280" y="4290840"/>
            <a:ext cx="190080" cy="684000"/>
          </a:xfrm>
          <a:custGeom>
            <a:avLst/>
            <a:gdLst/>
            <a:ahLst/>
            <a:rect l="0" t="0" r="r" b="b"/>
            <a:pathLst>
              <a:path w="530" h="1902">
                <a:moveTo>
                  <a:pt x="132" y="0"/>
                </a:moveTo>
                <a:lnTo>
                  <a:pt x="132" y="1495"/>
                </a:lnTo>
                <a:lnTo>
                  <a:pt x="0" y="1495"/>
                </a:lnTo>
                <a:lnTo>
                  <a:pt x="264" y="1901"/>
                </a:lnTo>
                <a:lnTo>
                  <a:pt x="529" y="1495"/>
                </a:lnTo>
                <a:lnTo>
                  <a:pt x="396" y="1495"/>
                </a:lnTo>
                <a:lnTo>
                  <a:pt x="396" y="0"/>
                </a:lnTo>
                <a:lnTo>
                  <a:pt x="132" y="0"/>
                </a:lnTo>
              </a:path>
            </a:pathLst>
          </a:custGeom>
          <a:solidFill>
            <a:srgbClr val="00b0f0"/>
          </a:solidFill>
          <a:ln w="12600">
            <a:solidFill>
              <a:srgbClr val="41719c"/>
            </a:solidFill>
            <a:miter/>
          </a:ln>
        </p:spPr>
        <p:style>
          <a:lnRef idx="0"/>
          <a:fillRef idx="0"/>
          <a:effectRef idx="0"/>
          <a:fontRef idx="minor"/>
        </p:style>
      </p:sp>
      <p:sp>
        <p:nvSpPr>
          <p:cNvPr id="1241" name="TextShape 12"/>
          <p:cNvSpPr txBox="1"/>
          <p:nvPr/>
        </p:nvSpPr>
        <p:spPr>
          <a:xfrm>
            <a:off x="4276800" y="2936160"/>
            <a:ext cx="2416680" cy="276840"/>
          </a:xfrm>
          <a:prstGeom prst="rect">
            <a:avLst/>
          </a:prstGeom>
          <a:noFill/>
          <a:ln>
            <a:noFill/>
          </a:ln>
        </p:spPr>
        <p:txBody>
          <a:bodyPr/>
          <a:p>
            <a:pPr>
              <a:lnSpc>
                <a:spcPct val="100000"/>
              </a:lnSpc>
            </a:pPr>
            <a:r>
              <a:rPr b="0" lang="en-US" sz="1200" spc="-1" strike="noStrike">
                <a:solidFill>
                  <a:srgbClr val="000000"/>
                </a:solidFill>
                <a:latin typeface="Calibri"/>
              </a:rPr>
              <a:t>Baryonic component</a:t>
            </a:r>
            <a:endParaRPr b="0" lang="en-US" sz="1200" spc="-1" strike="noStrike">
              <a:latin typeface="Arial"/>
            </a:endParaRPr>
          </a:p>
        </p:txBody>
      </p:sp>
      <p:sp>
        <p:nvSpPr>
          <p:cNvPr id="1242" name="TextShape 13"/>
          <p:cNvSpPr txBox="1"/>
          <p:nvPr/>
        </p:nvSpPr>
        <p:spPr>
          <a:xfrm>
            <a:off x="4276800" y="3167280"/>
            <a:ext cx="2416680" cy="276840"/>
          </a:xfrm>
          <a:prstGeom prst="rect">
            <a:avLst/>
          </a:prstGeom>
          <a:noFill/>
          <a:ln>
            <a:noFill/>
          </a:ln>
        </p:spPr>
        <p:txBody>
          <a:bodyPr/>
          <a:p>
            <a:pPr>
              <a:lnSpc>
                <a:spcPct val="100000"/>
              </a:lnSpc>
            </a:pPr>
            <a:r>
              <a:rPr b="0" lang="en-US" sz="1200" spc="-1" strike="noStrike">
                <a:solidFill>
                  <a:srgbClr val="000000"/>
                </a:solidFill>
                <a:latin typeface="Calibri"/>
              </a:rPr>
              <a:t>DM component</a:t>
            </a:r>
            <a:endParaRPr b="0" lang="en-US" sz="1200" spc="-1" strike="noStrike">
              <a:latin typeface="Arial"/>
            </a:endParaRPr>
          </a:p>
        </p:txBody>
      </p:sp>
      <p:sp>
        <p:nvSpPr>
          <p:cNvPr id="1243" name="TextShape 14"/>
          <p:cNvSpPr txBox="1"/>
          <p:nvPr/>
        </p:nvSpPr>
        <p:spPr>
          <a:xfrm>
            <a:off x="4148640" y="4253760"/>
            <a:ext cx="2416680" cy="276840"/>
          </a:xfrm>
          <a:prstGeom prst="rect">
            <a:avLst/>
          </a:prstGeom>
          <a:noFill/>
          <a:ln>
            <a:noFill/>
          </a:ln>
        </p:spPr>
        <p:txBody>
          <a:bodyPr/>
          <a:p>
            <a:pPr>
              <a:lnSpc>
                <a:spcPct val="100000"/>
              </a:lnSpc>
            </a:pPr>
            <a:r>
              <a:rPr b="0" lang="en-US" sz="1200" spc="-1" strike="noStrike">
                <a:solidFill>
                  <a:srgbClr val="000000"/>
                </a:solidFill>
                <a:latin typeface="Calibri"/>
              </a:rPr>
              <a:t>Dark Energy component</a:t>
            </a:r>
            <a:endParaRPr b="0" lang="en-US" sz="1200" spc="-1" strike="noStrike">
              <a:latin typeface="Arial"/>
            </a:endParaRPr>
          </a:p>
        </p:txBody>
      </p:sp>
      <p:sp>
        <p:nvSpPr>
          <p:cNvPr id="1244" name="TextShape 15"/>
          <p:cNvSpPr txBox="1"/>
          <p:nvPr/>
        </p:nvSpPr>
        <p:spPr>
          <a:xfrm>
            <a:off x="4809960" y="4484880"/>
            <a:ext cx="2416680" cy="276840"/>
          </a:xfrm>
          <a:prstGeom prst="rect">
            <a:avLst/>
          </a:prstGeom>
          <a:noFill/>
          <a:ln>
            <a:noFill/>
          </a:ln>
        </p:spPr>
        <p:txBody>
          <a:bodyPr/>
          <a:p>
            <a:pPr>
              <a:lnSpc>
                <a:spcPct val="100000"/>
              </a:lnSpc>
            </a:pPr>
            <a:r>
              <a:rPr b="0" lang="en-US" sz="1200" spc="-1" strike="noStrike">
                <a:solidFill>
                  <a:srgbClr val="000000"/>
                </a:solidFill>
                <a:latin typeface="Calibri"/>
              </a:rPr>
              <a:t>DM + Baryons</a:t>
            </a:r>
            <a:endParaRPr b="0" lang="en-US" sz="1200" spc="-1" strike="noStrike">
              <a:latin typeface="Arial"/>
            </a:endParaRPr>
          </a:p>
        </p:txBody>
      </p:sp>
    </p:spTree>
  </p:cSld>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5" name="TextShape 1"/>
          <p:cNvSpPr txBox="1"/>
          <p:nvPr/>
        </p:nvSpPr>
        <p:spPr>
          <a:xfrm>
            <a:off x="249840" y="5343840"/>
            <a:ext cx="5469480" cy="390600"/>
          </a:xfrm>
          <a:prstGeom prst="rect">
            <a:avLst/>
          </a:prstGeom>
          <a:noFill/>
          <a:ln>
            <a:noFill/>
          </a:ln>
        </p:spPr>
        <p:txBody>
          <a:bodyPr lIns="0" rIns="0" tIns="0" bIns="0"/>
          <a:p>
            <a:pPr>
              <a:lnSpc>
                <a:spcPct val="100000"/>
              </a:lnSpc>
            </a:pPr>
            <a:r>
              <a:rPr b="0" lang="fr-FR" sz="1400" spc="-1" strike="noStrike">
                <a:solidFill>
                  <a:srgbClr val="000000"/>
                </a:solidFill>
                <a:latin typeface="Gill Sans MT"/>
                <a:ea typeface="DejaVu Sans"/>
              </a:rPr>
              <a:t>Astroparticle Physics - Part 4 Introduction to Dark Matter</a:t>
            </a:r>
            <a:endParaRPr b="0" lang="en-US" sz="1400" spc="-1" strike="noStrike">
              <a:latin typeface="Arial"/>
            </a:endParaRPr>
          </a:p>
        </p:txBody>
      </p:sp>
      <p:sp>
        <p:nvSpPr>
          <p:cNvPr id="1246" name="TextShape 2"/>
          <p:cNvSpPr txBox="1"/>
          <p:nvPr/>
        </p:nvSpPr>
        <p:spPr>
          <a:xfrm>
            <a:off x="7428600" y="5326920"/>
            <a:ext cx="2348280" cy="390600"/>
          </a:xfrm>
          <a:prstGeom prst="rect">
            <a:avLst/>
          </a:prstGeom>
          <a:noFill/>
          <a:ln>
            <a:noFill/>
          </a:ln>
        </p:spPr>
        <p:txBody>
          <a:bodyPr lIns="0" rIns="0" tIns="0" bIns="0"/>
          <a:p>
            <a:pPr algn="r">
              <a:lnSpc>
                <a:spcPct val="100000"/>
              </a:lnSpc>
            </a:pPr>
            <a:fld id="{16722E94-1F22-4F96-8E11-40282DB22447}" type="slidenum">
              <a:rPr b="0" lang="en-US" sz="1400" spc="-1" strike="noStrike">
                <a:solidFill>
                  <a:srgbClr val="000000"/>
                </a:solidFill>
                <a:latin typeface="Gill Sans MT"/>
                <a:ea typeface="DejaVu Sans"/>
              </a:rPr>
              <a:t>&lt;number&gt;</a:t>
            </a:fld>
            <a:endParaRPr b="0" lang="en-US" sz="1400" spc="-1" strike="noStrike">
              <a:latin typeface="Arial"/>
            </a:endParaRPr>
          </a:p>
        </p:txBody>
      </p:sp>
      <p:pic>
        <p:nvPicPr>
          <p:cNvPr id="1247" name="Picture 2" descr="Risultati immagini per planck composition of universe"/>
          <p:cNvPicPr/>
          <p:nvPr/>
        </p:nvPicPr>
        <p:blipFill>
          <a:blip r:embed="rId1"/>
          <a:srcRect l="0" t="11368" r="0" b="0"/>
          <a:stretch/>
        </p:blipFill>
        <p:spPr>
          <a:xfrm>
            <a:off x="4626000" y="957960"/>
            <a:ext cx="4436280" cy="3029040"/>
          </a:xfrm>
          <a:prstGeom prst="rect">
            <a:avLst/>
          </a:prstGeom>
          <a:ln w="12600">
            <a:noFill/>
          </a:ln>
        </p:spPr>
      </p:pic>
      <p:pic>
        <p:nvPicPr>
          <p:cNvPr id="1248" name="Picture 8" descr="Risultati immagini per planck composition of universe"/>
          <p:cNvPicPr/>
          <p:nvPr/>
        </p:nvPicPr>
        <p:blipFill>
          <a:blip r:embed="rId2"/>
          <a:stretch/>
        </p:blipFill>
        <p:spPr>
          <a:xfrm>
            <a:off x="249840" y="1395720"/>
            <a:ext cx="3803040" cy="2503440"/>
          </a:xfrm>
          <a:prstGeom prst="rect">
            <a:avLst/>
          </a:prstGeom>
          <a:ln w="12600">
            <a:noFill/>
          </a:ln>
        </p:spPr>
      </p:pic>
      <p:sp>
        <p:nvSpPr>
          <p:cNvPr id="1249" name="TextShape 3"/>
          <p:cNvSpPr txBox="1"/>
          <p:nvPr/>
        </p:nvSpPr>
        <p:spPr>
          <a:xfrm>
            <a:off x="4642920" y="3987000"/>
            <a:ext cx="4419720" cy="523080"/>
          </a:xfrm>
          <a:prstGeom prst="rect">
            <a:avLst/>
          </a:prstGeom>
          <a:noFill/>
          <a:ln>
            <a:noFill/>
          </a:ln>
        </p:spPr>
        <p:txBody>
          <a:bodyPr/>
          <a:p>
            <a:pPr>
              <a:lnSpc>
                <a:spcPct val="100000"/>
              </a:lnSpc>
            </a:pPr>
            <a:r>
              <a:rPr b="0" lang="en-US" sz="1400" spc="-1" strike="noStrike">
                <a:solidFill>
                  <a:srgbClr val="000000"/>
                </a:solidFill>
                <a:latin typeface="Calibri"/>
              </a:rPr>
              <a:t>( Numbers ~ change according to the experiment taken into account )</a:t>
            </a:r>
            <a:endParaRPr b="0" lang="en-US" sz="1400" spc="-1" strike="noStrike">
              <a:latin typeface="Arial"/>
            </a:endParaRPr>
          </a:p>
        </p:txBody>
      </p:sp>
      <p:sp>
        <p:nvSpPr>
          <p:cNvPr id="1250" name="TextShape 4"/>
          <p:cNvSpPr txBox="1"/>
          <p:nvPr/>
        </p:nvSpPr>
        <p:spPr>
          <a:xfrm>
            <a:off x="91440" y="91440"/>
            <a:ext cx="6250680" cy="326880"/>
          </a:xfrm>
          <a:prstGeom prst="rect">
            <a:avLst/>
          </a:prstGeom>
          <a:noFill/>
          <a:ln>
            <a:noFill/>
          </a:ln>
        </p:spPr>
        <p:txBody>
          <a:bodyPr lIns="90000" rIns="90000" tIns="45000" bIns="45000"/>
          <a:p>
            <a:pPr>
              <a:lnSpc>
                <a:spcPct val="100000"/>
              </a:lnSpc>
            </a:pPr>
            <a:r>
              <a:rPr b="0" lang="en-US" sz="1600" spc="-1" strike="noStrike">
                <a:solidFill>
                  <a:srgbClr val="000000"/>
                </a:solidFill>
                <a:latin typeface="Calibri"/>
                <a:ea typeface="Noto Sans CJK SC Regular"/>
              </a:rPr>
              <a:t>DM in the Cosmic Microwave Background and in Cosmology</a:t>
            </a:r>
            <a:endParaRPr b="0" lang="en-US" sz="1600" spc="-1" strike="noStrike">
              <a:latin typeface="Arial"/>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84" name="" descr=""/>
          <p:cNvPicPr/>
          <p:nvPr/>
        </p:nvPicPr>
        <p:blipFill>
          <a:blip r:embed="rId1"/>
          <a:stretch/>
        </p:blipFill>
        <p:spPr>
          <a:xfrm>
            <a:off x="2984760" y="2980440"/>
            <a:ext cx="4065480" cy="1832400"/>
          </a:xfrm>
          <a:prstGeom prst="rect">
            <a:avLst/>
          </a:prstGeom>
          <a:ln w="12600">
            <a:noFill/>
          </a:ln>
        </p:spPr>
      </p:pic>
      <p:sp>
        <p:nvSpPr>
          <p:cNvPr id="1085" name="TextShape 1"/>
          <p:cNvSpPr txBox="1"/>
          <p:nvPr/>
        </p:nvSpPr>
        <p:spPr>
          <a:xfrm>
            <a:off x="91440" y="91440"/>
            <a:ext cx="1258200" cy="372600"/>
          </a:xfrm>
          <a:prstGeom prst="rect">
            <a:avLst/>
          </a:prstGeom>
          <a:noFill/>
          <a:ln>
            <a:noFill/>
          </a:ln>
        </p:spPr>
        <p:txBody>
          <a:bodyPr lIns="90000" rIns="90000" tIns="45000" bIns="45000"/>
          <a:p>
            <a:pPr>
              <a:lnSpc>
                <a:spcPct val="100000"/>
              </a:lnSpc>
            </a:pPr>
            <a:r>
              <a:rPr b="0" lang="en-US" sz="1800" spc="-1" strike="noStrike">
                <a:solidFill>
                  <a:srgbClr val="000000"/>
                </a:solidFill>
                <a:latin typeface="Calibri"/>
                <a:ea typeface="Noto Sans CJK SC Regular"/>
              </a:rPr>
              <a:t>Overview</a:t>
            </a:r>
            <a:endParaRPr b="0" lang="en-US" sz="1800" spc="-1" strike="noStrike">
              <a:latin typeface="Arial"/>
            </a:endParaRPr>
          </a:p>
        </p:txBody>
      </p:sp>
      <p:sp>
        <p:nvSpPr>
          <p:cNvPr id="1086" name="TextShape 2"/>
          <p:cNvSpPr txBox="1"/>
          <p:nvPr/>
        </p:nvSpPr>
        <p:spPr>
          <a:xfrm>
            <a:off x="249840" y="677520"/>
            <a:ext cx="10411200" cy="2480040"/>
          </a:xfrm>
          <a:prstGeom prst="rect">
            <a:avLst/>
          </a:prstGeom>
          <a:noFill/>
          <a:ln>
            <a:noFill/>
          </a:ln>
        </p:spPr>
        <p:txBody>
          <a:bodyPr lIns="90000" rIns="90000" tIns="45000" bIns="45000"/>
          <a:p>
            <a:pPr>
              <a:lnSpc>
                <a:spcPct val="100000"/>
              </a:lnSpc>
            </a:pPr>
            <a:r>
              <a:rPr b="0" lang="en-US" sz="1800" spc="-1" strike="noStrike">
                <a:solidFill>
                  <a:srgbClr val="000000"/>
                </a:solidFill>
                <a:latin typeface="Calibri"/>
                <a:ea typeface="Noto Sans CJK SC Regular"/>
              </a:rPr>
              <a:t>Why do we talk about dark matter i.e. what are the evidences for Dark Matter existence?</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Calibri"/>
                <a:ea typeface="Noto Sans CJK SC Regular"/>
              </a:rPr>
              <a:t>What do we think Dark matter is?</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Calibri"/>
                <a:ea typeface="Noto Sans CJK SC Regular"/>
              </a:rPr>
              <a:t>What is the role of Dark Matter in the evolution of the Universe?</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Calibri"/>
                <a:ea typeface="Noto Sans CJK SC Regular"/>
              </a:rPr>
              <a:t>How can we search for Dark Matter?</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
        <p:nvSpPr>
          <p:cNvPr id="1087" name="TextShape 3"/>
          <p:cNvSpPr txBox="1"/>
          <p:nvPr/>
        </p:nvSpPr>
        <p:spPr>
          <a:xfrm>
            <a:off x="249840" y="5343840"/>
            <a:ext cx="5469480" cy="390600"/>
          </a:xfrm>
          <a:prstGeom prst="rect">
            <a:avLst/>
          </a:prstGeom>
          <a:noFill/>
          <a:ln>
            <a:noFill/>
          </a:ln>
        </p:spPr>
        <p:txBody>
          <a:bodyPr lIns="0" rIns="0" tIns="0" bIns="0"/>
          <a:p>
            <a:pPr>
              <a:lnSpc>
                <a:spcPct val="100000"/>
              </a:lnSpc>
            </a:pPr>
            <a:r>
              <a:rPr b="0" lang="fr-FR" sz="1400" spc="-1" strike="noStrike">
                <a:solidFill>
                  <a:srgbClr val="000000"/>
                </a:solidFill>
                <a:latin typeface="Gill Sans MT"/>
                <a:ea typeface="DejaVu Sans"/>
              </a:rPr>
              <a:t>Astroparticle Physics - Part 4 Introduction to Dark Matter</a:t>
            </a:r>
            <a:endParaRPr b="0" lang="en-US" sz="1400" spc="-1" strike="noStrike">
              <a:latin typeface="Arial"/>
            </a:endParaRPr>
          </a:p>
        </p:txBody>
      </p:sp>
      <p:sp>
        <p:nvSpPr>
          <p:cNvPr id="1088" name="TextShape 4"/>
          <p:cNvSpPr txBox="1"/>
          <p:nvPr/>
        </p:nvSpPr>
        <p:spPr>
          <a:xfrm>
            <a:off x="7428600" y="5326920"/>
            <a:ext cx="2348280" cy="390600"/>
          </a:xfrm>
          <a:prstGeom prst="rect">
            <a:avLst/>
          </a:prstGeom>
          <a:noFill/>
          <a:ln>
            <a:noFill/>
          </a:ln>
        </p:spPr>
        <p:txBody>
          <a:bodyPr lIns="0" rIns="0" tIns="0" bIns="0"/>
          <a:p>
            <a:pPr algn="r">
              <a:lnSpc>
                <a:spcPct val="100000"/>
              </a:lnSpc>
            </a:pPr>
            <a:fld id="{D94F3BA4-4495-4835-9B0A-69E540F87F7A}" type="slidenum">
              <a:rPr b="0" lang="en-US" sz="1400" spc="-1" strike="noStrike">
                <a:solidFill>
                  <a:srgbClr val="000000"/>
                </a:solidFill>
                <a:latin typeface="Gill Sans MT"/>
                <a:ea typeface="DejaVu Sans"/>
              </a:rPr>
              <a:t>&lt;number&gt;</a:t>
            </a:fld>
            <a:endParaRPr b="0" lang="en-US" sz="1400" spc="-1" strike="noStrike">
              <a:latin typeface="Arial"/>
            </a:endParaRPr>
          </a:p>
        </p:txBody>
      </p:sp>
    </p:spTree>
  </p:cSld>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9" name="TextShape 1"/>
          <p:cNvSpPr txBox="1"/>
          <p:nvPr/>
        </p:nvSpPr>
        <p:spPr>
          <a:xfrm>
            <a:off x="182880" y="548640"/>
            <a:ext cx="9725760" cy="3841560"/>
          </a:xfrm>
          <a:prstGeom prst="rect">
            <a:avLst/>
          </a:prstGeom>
          <a:noFill/>
          <a:ln>
            <a:noFill/>
          </a:ln>
        </p:spPr>
        <p:txBody>
          <a:bodyPr lIns="90000" rIns="90000" tIns="45000" bIns="45000"/>
          <a:p>
            <a:pPr>
              <a:lnSpc>
                <a:spcPct val="100000"/>
              </a:lnSpc>
              <a:buClr>
                <a:srgbClr val="000000"/>
              </a:buClr>
              <a:buSzPct val="45000"/>
              <a:buFont typeface="Wingdings" charset="2"/>
              <a:buChar char=""/>
            </a:pPr>
            <a:r>
              <a:rPr b="0" lang="en-US" sz="1400" spc="-1" strike="noStrike">
                <a:solidFill>
                  <a:srgbClr val="000000"/>
                </a:solidFill>
                <a:latin typeface="Calibri"/>
                <a:ea typeface="Noto Sans CJK SC Regular"/>
              </a:rPr>
              <a:t>Dark Matter is a building block of modern Cosmology and of the LambdaCDM model</a:t>
            </a:r>
            <a:endParaRPr b="0" lang="en-US" sz="1400" spc="-1" strike="noStrike">
              <a:latin typeface="Arial"/>
            </a:endParaRPr>
          </a:p>
          <a:p>
            <a:pPr>
              <a:lnSpc>
                <a:spcPct val="100000"/>
              </a:lnSpc>
              <a:buClr>
                <a:srgbClr val="000000"/>
              </a:buClr>
              <a:buSzPct val="45000"/>
              <a:buFont typeface="Wingdings" charset="2"/>
              <a:buChar char=""/>
            </a:pPr>
            <a:r>
              <a:rPr b="0" lang="en-US" sz="1400" spc="-1" strike="noStrike">
                <a:solidFill>
                  <a:srgbClr val="000000"/>
                </a:solidFill>
                <a:latin typeface="Calibri"/>
                <a:ea typeface="Noto Sans CJK SC Regular"/>
              </a:rPr>
              <a:t>Pioneer of DM studies: the Swiss-American astronomer Fritz Zwicky (</a:t>
            </a:r>
            <a:r>
              <a:rPr b="1" lang="en-US" sz="1400" spc="-1" strike="noStrike">
                <a:solidFill>
                  <a:srgbClr val="000000"/>
                </a:solidFill>
                <a:latin typeface="Calibri"/>
                <a:ea typeface="Noto Sans CJK SC Regular"/>
              </a:rPr>
              <a:t>1933</a:t>
            </a:r>
            <a:r>
              <a:rPr b="0" lang="en-US" sz="1400" spc="-1" strike="noStrike">
                <a:solidFill>
                  <a:srgbClr val="000000"/>
                </a:solidFill>
                <a:latin typeface="Calibri"/>
                <a:ea typeface="Noto Sans CJK SC Regular"/>
              </a:rPr>
              <a:t>)</a:t>
            </a:r>
            <a:endParaRPr b="0" lang="en-US" sz="1400" spc="-1" strike="noStrike">
              <a:latin typeface="Arial"/>
            </a:endParaRPr>
          </a:p>
          <a:p>
            <a:pPr>
              <a:lnSpc>
                <a:spcPct val="100000"/>
              </a:lnSpc>
              <a:buClr>
                <a:srgbClr val="000000"/>
              </a:buClr>
              <a:buSzPct val="45000"/>
              <a:buFont typeface="Wingdings" charset="2"/>
              <a:buChar char=""/>
            </a:pPr>
            <a:r>
              <a:rPr b="0" lang="en-US" sz="1400" spc="-1" strike="noStrike">
                <a:solidFill>
                  <a:srgbClr val="000000"/>
                </a:solidFill>
                <a:latin typeface="Calibri"/>
                <a:ea typeface="Noto Sans CJK SC Regular"/>
              </a:rPr>
              <a:t>He studied the velocity dispersion of galaxies inside the Coma cluster </a:t>
            </a:r>
            <a:endParaRPr b="0" lang="en-US" sz="1400" spc="-1" strike="noStrike">
              <a:latin typeface="Arial"/>
            </a:endParaRPr>
          </a:p>
          <a:p>
            <a:pPr>
              <a:lnSpc>
                <a:spcPct val="100000"/>
              </a:lnSpc>
            </a:pPr>
            <a:r>
              <a:rPr b="0" lang="en-US" sz="1400" spc="-1" strike="noStrike">
                <a:solidFill>
                  <a:srgbClr val="000000"/>
                </a:solidFill>
                <a:latin typeface="Calibri"/>
                <a:ea typeface="Noto Sans CJK SC Regular"/>
              </a:rPr>
              <a:t>(a large cluster of galaxies with more than 1,000 identified galaxies) and found a gravitational anomaly</a:t>
            </a:r>
            <a:endParaRPr b="0" lang="en-US" sz="1400" spc="-1" strike="noStrike">
              <a:latin typeface="Arial"/>
            </a:endParaRPr>
          </a:p>
          <a:p>
            <a:pPr>
              <a:lnSpc>
                <a:spcPct val="100000"/>
              </a:lnSpc>
              <a:buClr>
                <a:srgbClr val="000000"/>
              </a:buClr>
              <a:buSzPct val="45000"/>
              <a:buFont typeface="Wingdings" charset="2"/>
              <a:buChar char=""/>
            </a:pPr>
            <a:r>
              <a:rPr b="0" lang="en-US" sz="1400" spc="-1" strike="noStrike">
                <a:solidFill>
                  <a:srgbClr val="000000"/>
                </a:solidFill>
                <a:latin typeface="Calibri"/>
                <a:ea typeface="Noto Sans CJK SC Regular"/>
              </a:rPr>
              <a:t>He was the first to use the virial theorem to determine the mass of a galaxy cluster</a:t>
            </a:r>
            <a:endParaRPr b="0" lang="en-US" sz="1400" spc="-1" strike="noStrike">
              <a:latin typeface="Arial"/>
            </a:endParaRPr>
          </a:p>
          <a:p>
            <a:pPr>
              <a:lnSpc>
                <a:spcPct val="100000"/>
              </a:lnSpc>
              <a:buClr>
                <a:srgbClr val="000000"/>
              </a:buClr>
              <a:buSzPct val="45000"/>
              <a:buFont typeface="Wingdings" charset="2"/>
              <a:buChar char=""/>
            </a:pPr>
            <a:r>
              <a:rPr b="0" lang="en-US" sz="1400" spc="-1" strike="noStrike">
                <a:solidFill>
                  <a:srgbClr val="000000"/>
                </a:solidFill>
                <a:latin typeface="Calibri"/>
                <a:ea typeface="Noto Sans CJK SC Regular"/>
              </a:rPr>
              <a:t>He estimated the total mass M</a:t>
            </a:r>
            <a:r>
              <a:rPr b="0" i="1" lang="en-US" sz="1617" spc="-1" strike="noStrike" baseline="-25000">
                <a:solidFill>
                  <a:srgbClr val="000000"/>
                </a:solidFill>
                <a:latin typeface="Calibri"/>
                <a:ea typeface="Noto Sans CJK SC Regular"/>
              </a:rPr>
              <a:t>tot</a:t>
            </a:r>
            <a:r>
              <a:rPr b="0" i="1" lang="en-US" sz="1400" spc="-1" strike="noStrike">
                <a:solidFill>
                  <a:srgbClr val="000000"/>
                </a:solidFill>
                <a:latin typeface="Calibri"/>
                <a:ea typeface="Noto Sans CJK SC Regular"/>
              </a:rPr>
              <a:t> </a:t>
            </a:r>
            <a:r>
              <a:rPr b="0" lang="en-US" sz="1400" spc="-1" strike="noStrike">
                <a:solidFill>
                  <a:srgbClr val="000000"/>
                </a:solidFill>
                <a:latin typeface="Calibri"/>
                <a:ea typeface="Noto Sans CJK SC Regular"/>
              </a:rPr>
              <a:t> of Coma as </a:t>
            </a:r>
            <a:endParaRPr b="0" lang="en-US" sz="1400" spc="-1" strike="noStrike">
              <a:latin typeface="Arial"/>
            </a:endParaRPr>
          </a:p>
          <a:p>
            <a:pPr>
              <a:lnSpc>
                <a:spcPct val="100000"/>
              </a:lnSpc>
            </a:pPr>
            <a:r>
              <a:rPr b="0" lang="en-US" sz="1400" spc="-1" strike="noStrike">
                <a:solidFill>
                  <a:srgbClr val="000000"/>
                </a:solidFill>
                <a:latin typeface="Calibri"/>
                <a:ea typeface="Noto Sans CJK SC Regular"/>
              </a:rPr>
              <a:t>	</a:t>
            </a:r>
            <a:r>
              <a:rPr b="0" lang="en-US" sz="1400" spc="-1" strike="noStrike">
                <a:solidFill>
                  <a:srgbClr val="000000"/>
                </a:solidFill>
                <a:latin typeface="Calibri"/>
                <a:ea typeface="Noto Sans CJK SC Regular"/>
              </a:rPr>
              <a:t>	</a:t>
            </a:r>
            <a:r>
              <a:rPr b="0" lang="en-US" sz="1400" spc="-1" strike="noStrike">
                <a:solidFill>
                  <a:srgbClr val="000000"/>
                </a:solidFill>
                <a:latin typeface="Calibri"/>
                <a:ea typeface="Noto Sans CJK SC Regular"/>
              </a:rPr>
              <a:t>	</a:t>
            </a:r>
            <a:r>
              <a:rPr b="0" lang="en-US" sz="1400" spc="-1" strike="noStrike">
                <a:solidFill>
                  <a:srgbClr val="000000"/>
                </a:solidFill>
                <a:latin typeface="Calibri"/>
                <a:ea typeface="Noto Sans CJK SC Regular"/>
              </a:rPr>
              <a:t>	</a:t>
            </a:r>
            <a:r>
              <a:rPr b="0" lang="en-US" sz="1400" spc="-1" strike="noStrike">
                <a:solidFill>
                  <a:srgbClr val="000000"/>
                </a:solidFill>
                <a:latin typeface="Calibri"/>
                <a:ea typeface="Noto Sans CJK SC Regular"/>
              </a:rPr>
              <a:t>M</a:t>
            </a:r>
            <a:r>
              <a:rPr b="0" i="1" lang="en-US" sz="1617" spc="-1" strike="noStrike" baseline="-25000">
                <a:solidFill>
                  <a:srgbClr val="000000"/>
                </a:solidFill>
                <a:latin typeface="Calibri"/>
                <a:ea typeface="Noto Sans CJK SC Regular"/>
              </a:rPr>
              <a:t>tot</a:t>
            </a:r>
            <a:r>
              <a:rPr b="0" i="1" lang="en-US" sz="1400" spc="-1" strike="noStrike">
                <a:solidFill>
                  <a:srgbClr val="000000"/>
                </a:solidFill>
                <a:latin typeface="Calibri"/>
                <a:ea typeface="Noto Sans CJK SC Regular"/>
              </a:rPr>
              <a:t> </a:t>
            </a:r>
            <a:r>
              <a:rPr b="0" lang="en-US" sz="1400" spc="-1" strike="noStrike">
                <a:solidFill>
                  <a:srgbClr val="000000"/>
                </a:solidFill>
                <a:latin typeface="Calibri"/>
                <a:ea typeface="Noto Sans CJK SC Regular"/>
              </a:rPr>
              <a:t>= 800 * &lt;m&gt;</a:t>
            </a:r>
            <a:endParaRPr b="0" lang="en-US" sz="1400" spc="-1" strike="noStrike">
              <a:latin typeface="Arial"/>
            </a:endParaRPr>
          </a:p>
          <a:p>
            <a:pPr>
              <a:lnSpc>
                <a:spcPct val="100000"/>
              </a:lnSpc>
            </a:pPr>
            <a:endParaRPr b="0" lang="en-US" sz="1400" spc="-1" strike="noStrike">
              <a:latin typeface="Arial"/>
            </a:endParaRPr>
          </a:p>
          <a:p>
            <a:pPr lvl="2">
              <a:lnSpc>
                <a:spcPct val="100000"/>
              </a:lnSpc>
            </a:pPr>
            <a:r>
              <a:rPr b="0" lang="en-US" sz="1400" spc="-1" strike="noStrike">
                <a:solidFill>
                  <a:srgbClr val="000000"/>
                </a:solidFill>
                <a:latin typeface="Calibri"/>
                <a:ea typeface="Noto Sans CJK SC Regular"/>
              </a:rPr>
              <a:t>where &lt;m&gt;=10</a:t>
            </a:r>
            <a:r>
              <a:rPr b="0" lang="en-US" sz="1617" spc="-1" strike="noStrike" baseline="30000">
                <a:solidFill>
                  <a:srgbClr val="000000"/>
                </a:solidFill>
                <a:latin typeface="Calibri"/>
                <a:ea typeface="Noto Sans CJK SC Regular"/>
              </a:rPr>
              <a:t>9 </a:t>
            </a:r>
            <a:r>
              <a:rPr b="0" lang="en-US" sz="1400" spc="-1" strike="noStrike">
                <a:solidFill>
                  <a:srgbClr val="000000"/>
                </a:solidFill>
                <a:latin typeface="Calibri"/>
                <a:ea typeface="Noto Sans CJK SC Regular"/>
              </a:rPr>
              <a:t>Mo is the average mass of the galaxies in a radius of the system equal to  10</a:t>
            </a:r>
            <a:r>
              <a:rPr b="0" lang="en-US" sz="1617" spc="-1" strike="noStrike" baseline="30000">
                <a:solidFill>
                  <a:srgbClr val="000000"/>
                </a:solidFill>
                <a:latin typeface="Calibri"/>
                <a:ea typeface="Noto Sans CJK SC Regular"/>
              </a:rPr>
              <a:t>6</a:t>
            </a:r>
            <a:r>
              <a:rPr b="0" lang="en-US" sz="1400" spc="-1" strike="noStrike">
                <a:solidFill>
                  <a:srgbClr val="000000"/>
                </a:solidFill>
                <a:latin typeface="Calibri"/>
                <a:ea typeface="Noto Sans CJK SC Regular"/>
              </a:rPr>
              <a:t> light-years</a:t>
            </a:r>
            <a:endParaRPr b="0" lang="en-US" sz="1400" spc="-1" strike="noStrike">
              <a:latin typeface="Arial"/>
            </a:endParaRPr>
          </a:p>
          <a:p>
            <a:pPr lvl="2">
              <a:lnSpc>
                <a:spcPct val="100000"/>
              </a:lnSpc>
            </a:pPr>
            <a:r>
              <a:rPr b="0" lang="en-US" sz="1400" spc="-1" strike="noStrike">
                <a:solidFill>
                  <a:srgbClr val="000000"/>
                </a:solidFill>
                <a:latin typeface="Calibri"/>
                <a:ea typeface="Noto Sans CJK SC Regular"/>
              </a:rPr>
              <a:t> </a:t>
            </a:r>
            <a:endParaRPr b="0" lang="en-US" sz="1400" spc="-1" strike="noStrike">
              <a:latin typeface="Arial"/>
            </a:endParaRPr>
          </a:p>
          <a:p>
            <a:pPr>
              <a:lnSpc>
                <a:spcPct val="100000"/>
              </a:lnSpc>
              <a:buClr>
                <a:srgbClr val="000000"/>
              </a:buClr>
              <a:buSzPct val="45000"/>
              <a:buFont typeface="Wingdings" charset="2"/>
              <a:buChar char=""/>
            </a:pPr>
            <a:r>
              <a:rPr b="0" lang="en-US" sz="1400" spc="-1" strike="noStrike">
                <a:solidFill>
                  <a:srgbClr val="000000"/>
                </a:solidFill>
                <a:latin typeface="Calibri"/>
                <a:ea typeface="Noto Sans CJK SC Regular"/>
              </a:rPr>
              <a:t>He calculated the potential energy, the average kinetic energy, applied the virial theorem,</a:t>
            </a:r>
            <a:endParaRPr b="0" lang="en-US" sz="1400" spc="-1" strike="noStrike">
              <a:latin typeface="Arial"/>
            </a:endParaRPr>
          </a:p>
          <a:p>
            <a:pPr>
              <a:lnSpc>
                <a:spcPct val="100000"/>
              </a:lnSpc>
            </a:pPr>
            <a:r>
              <a:rPr b="0" lang="en-US" sz="1400" spc="-1" strike="noStrike">
                <a:solidFill>
                  <a:srgbClr val="000000"/>
                </a:solidFill>
                <a:latin typeface="Calibri"/>
                <a:ea typeface="Noto Sans CJK SC Regular"/>
              </a:rPr>
              <a:t>obtained a velocity dispersion of ~ 80 km/s</a:t>
            </a:r>
            <a:endParaRPr b="0" lang="en-US" sz="1400" spc="-1" strike="noStrike">
              <a:latin typeface="Arial"/>
            </a:endParaRPr>
          </a:p>
          <a:p>
            <a:pPr>
              <a:lnSpc>
                <a:spcPct val="100000"/>
              </a:lnSpc>
              <a:buClr>
                <a:srgbClr val="000000"/>
              </a:buClr>
              <a:buSzPct val="45000"/>
              <a:buFont typeface="Wingdings" charset="2"/>
              <a:buChar char=""/>
            </a:pPr>
            <a:r>
              <a:rPr b="0" lang="en-US" sz="1400" spc="-1" strike="noStrike">
                <a:solidFill>
                  <a:srgbClr val="000000"/>
                </a:solidFill>
                <a:latin typeface="Arial"/>
                <a:ea typeface="Noto Sans CJK SC Regular"/>
              </a:rPr>
              <a:t> </a:t>
            </a:r>
            <a:endParaRPr b="0" lang="en-US" sz="1400" spc="-1" strike="noStrike">
              <a:latin typeface="Arial"/>
            </a:endParaRPr>
          </a:p>
          <a:p>
            <a:pPr>
              <a:lnSpc>
                <a:spcPct val="100000"/>
              </a:lnSpc>
              <a:buClr>
                <a:srgbClr val="000000"/>
              </a:buClr>
              <a:buSzPct val="45000"/>
              <a:buFont typeface="Wingdings" charset="2"/>
              <a:buChar char=""/>
            </a:pPr>
            <a:r>
              <a:rPr b="0" lang="en-US" sz="1400" spc="-1" strike="noStrike">
                <a:solidFill>
                  <a:srgbClr val="000000"/>
                </a:solidFill>
                <a:latin typeface="Arial"/>
                <a:ea typeface="Noto Sans CJK SC Regular"/>
              </a:rPr>
              <a:t> </a:t>
            </a:r>
            <a:endParaRPr b="0" lang="en-US" sz="1400" spc="-1" strike="noStrike">
              <a:latin typeface="Arial"/>
            </a:endParaRPr>
          </a:p>
          <a:p>
            <a:pPr>
              <a:lnSpc>
                <a:spcPct val="100000"/>
              </a:lnSpc>
              <a:buClr>
                <a:srgbClr val="000000"/>
              </a:buClr>
              <a:buSzPct val="45000"/>
              <a:buFont typeface="Wingdings" charset="2"/>
              <a:buChar char=""/>
            </a:pPr>
            <a:r>
              <a:rPr b="0" lang="en-US" sz="1200" spc="-1" strike="noStrike">
                <a:solidFill>
                  <a:srgbClr val="000000"/>
                </a:solidFill>
                <a:latin typeface="Arial"/>
                <a:ea typeface="Noto Sans CJK SC Regular"/>
              </a:rPr>
              <a:t> </a:t>
            </a:r>
            <a:endParaRPr b="0" lang="en-US" sz="1200" spc="-1" strike="noStrike">
              <a:latin typeface="Arial"/>
            </a:endParaRPr>
          </a:p>
          <a:p>
            <a:pPr>
              <a:lnSpc>
                <a:spcPct val="100000"/>
              </a:lnSpc>
              <a:buClr>
                <a:srgbClr val="000000"/>
              </a:buClr>
              <a:buSzPct val="45000"/>
              <a:buFont typeface="Wingdings" charset="2"/>
              <a:buChar char=""/>
            </a:pPr>
            <a:r>
              <a:rPr b="0" lang="en-US" sz="1800" spc="-1" strike="noStrike">
                <a:solidFill>
                  <a:srgbClr val="000000"/>
                </a:solidFill>
                <a:latin typeface="Arial"/>
                <a:ea typeface="Noto Sans CJK SC Regular"/>
              </a:rPr>
              <a:t> </a:t>
            </a:r>
            <a:endParaRPr b="0" lang="en-US" sz="1800" spc="-1" strike="noStrike">
              <a:latin typeface="Arial"/>
            </a:endParaRPr>
          </a:p>
          <a:p>
            <a:pPr>
              <a:lnSpc>
                <a:spcPct val="100000"/>
              </a:lnSpc>
            </a:pPr>
            <a:endParaRPr b="0" lang="en-US" sz="1800" spc="-1" strike="noStrike">
              <a:latin typeface="Arial"/>
            </a:endParaRPr>
          </a:p>
        </p:txBody>
      </p:sp>
      <p:sp>
        <p:nvSpPr>
          <p:cNvPr id="1090" name="TextShape 2"/>
          <p:cNvSpPr txBox="1"/>
          <p:nvPr/>
        </p:nvSpPr>
        <p:spPr>
          <a:xfrm>
            <a:off x="7773120" y="722520"/>
            <a:ext cx="2157480" cy="232560"/>
          </a:xfrm>
          <a:prstGeom prst="rect">
            <a:avLst/>
          </a:prstGeom>
          <a:noFill/>
          <a:ln>
            <a:noFill/>
          </a:ln>
        </p:spPr>
        <p:txBody>
          <a:bodyPr lIns="90000" rIns="90000" tIns="45000" bIns="45000"/>
          <a:p>
            <a:pPr>
              <a:lnSpc>
                <a:spcPct val="100000"/>
              </a:lnSpc>
              <a:spcBef>
                <a:spcPts val="1191"/>
              </a:spcBef>
              <a:spcAft>
                <a:spcPts val="989"/>
              </a:spcAft>
            </a:pPr>
            <a:r>
              <a:rPr b="0" lang="en-US" sz="1000" spc="-1" strike="noStrike">
                <a:solidFill>
                  <a:srgbClr val="000000"/>
                </a:solidFill>
                <a:latin typeface="Arial"/>
                <a:ea typeface="Noto Sans CJK SC Regular"/>
                <a:hlinkClick r:id="rId1"/>
              </a:rPr>
              <a:t>https://arxiv.org/pdf/1605.04909.pdf</a:t>
            </a:r>
            <a:endParaRPr b="0" lang="en-US" sz="1000" spc="-1" strike="noStrike">
              <a:latin typeface="Arial"/>
            </a:endParaRPr>
          </a:p>
        </p:txBody>
      </p:sp>
      <p:pic>
        <p:nvPicPr>
          <p:cNvPr id="1091" name="" descr=""/>
          <p:cNvPicPr/>
          <p:nvPr/>
        </p:nvPicPr>
        <p:blipFill>
          <a:blip r:embed="rId2"/>
          <a:stretch/>
        </p:blipFill>
        <p:spPr>
          <a:xfrm>
            <a:off x="391320" y="3401640"/>
            <a:ext cx="2066760" cy="1677600"/>
          </a:xfrm>
          <a:prstGeom prst="rect">
            <a:avLst/>
          </a:prstGeom>
          <a:ln w="12600">
            <a:noFill/>
          </a:ln>
        </p:spPr>
      </p:pic>
      <p:pic>
        <p:nvPicPr>
          <p:cNvPr id="1092" name="" descr=""/>
          <p:cNvPicPr/>
          <p:nvPr/>
        </p:nvPicPr>
        <p:blipFill>
          <a:blip r:embed="rId3"/>
          <a:srcRect l="22213" t="0" r="11120" b="21416"/>
          <a:stretch/>
        </p:blipFill>
        <p:spPr>
          <a:xfrm>
            <a:off x="7862040" y="1371600"/>
            <a:ext cx="1879200" cy="1920240"/>
          </a:xfrm>
          <a:prstGeom prst="rect">
            <a:avLst/>
          </a:prstGeom>
          <a:ln w="12600">
            <a:noFill/>
          </a:ln>
        </p:spPr>
      </p:pic>
      <p:sp>
        <p:nvSpPr>
          <p:cNvPr id="1093" name="TextShape 3"/>
          <p:cNvSpPr txBox="1"/>
          <p:nvPr/>
        </p:nvSpPr>
        <p:spPr>
          <a:xfrm>
            <a:off x="6554160" y="489960"/>
            <a:ext cx="3899160" cy="232560"/>
          </a:xfrm>
          <a:prstGeom prst="rect">
            <a:avLst/>
          </a:prstGeom>
          <a:noFill/>
          <a:ln>
            <a:noFill/>
          </a:ln>
        </p:spPr>
        <p:txBody>
          <a:bodyPr lIns="90000" rIns="90000" tIns="45000" bIns="45000"/>
          <a:p>
            <a:pPr>
              <a:lnSpc>
                <a:spcPct val="100000"/>
              </a:lnSpc>
              <a:spcBef>
                <a:spcPts val="1191"/>
              </a:spcBef>
              <a:spcAft>
                <a:spcPts val="989"/>
              </a:spcAft>
            </a:pPr>
            <a:r>
              <a:rPr b="0" lang="en-US" sz="1000" spc="-1" strike="noStrike">
                <a:solidFill>
                  <a:srgbClr val="000000"/>
                </a:solidFill>
                <a:latin typeface="Arial"/>
                <a:ea typeface="Noto Sans CJK SC Regular"/>
                <a:hlinkClick r:id="rId4"/>
              </a:rPr>
              <a:t>http://hosting.astro.cornell.edu/academics/courses/astro201/vt.htm</a:t>
            </a:r>
            <a:endParaRPr b="0" lang="en-US" sz="1000" spc="-1" strike="noStrike">
              <a:latin typeface="Arial"/>
            </a:endParaRPr>
          </a:p>
        </p:txBody>
      </p:sp>
      <p:sp>
        <p:nvSpPr>
          <p:cNvPr id="1094" name="TextShape 4"/>
          <p:cNvSpPr txBox="1"/>
          <p:nvPr/>
        </p:nvSpPr>
        <p:spPr>
          <a:xfrm>
            <a:off x="249840" y="5343840"/>
            <a:ext cx="5469480" cy="390600"/>
          </a:xfrm>
          <a:prstGeom prst="rect">
            <a:avLst/>
          </a:prstGeom>
          <a:noFill/>
          <a:ln>
            <a:noFill/>
          </a:ln>
        </p:spPr>
        <p:txBody>
          <a:bodyPr lIns="0" rIns="0" tIns="0" bIns="0"/>
          <a:p>
            <a:pPr>
              <a:lnSpc>
                <a:spcPct val="100000"/>
              </a:lnSpc>
            </a:pPr>
            <a:r>
              <a:rPr b="0" lang="fr-FR" sz="1400" spc="-1" strike="noStrike">
                <a:solidFill>
                  <a:srgbClr val="000000"/>
                </a:solidFill>
                <a:latin typeface="Gill Sans MT"/>
                <a:ea typeface="DejaVu Sans"/>
              </a:rPr>
              <a:t>Astroparticle Physics - Part 4 Introduction to Dark Matter</a:t>
            </a:r>
            <a:endParaRPr b="0" lang="en-US" sz="1400" spc="-1" strike="noStrike">
              <a:latin typeface="Arial"/>
            </a:endParaRPr>
          </a:p>
        </p:txBody>
      </p:sp>
      <p:sp>
        <p:nvSpPr>
          <p:cNvPr id="1095" name="TextShape 5"/>
          <p:cNvSpPr txBox="1"/>
          <p:nvPr/>
        </p:nvSpPr>
        <p:spPr>
          <a:xfrm>
            <a:off x="7428600" y="5326920"/>
            <a:ext cx="2348280" cy="390600"/>
          </a:xfrm>
          <a:prstGeom prst="rect">
            <a:avLst/>
          </a:prstGeom>
          <a:noFill/>
          <a:ln>
            <a:noFill/>
          </a:ln>
        </p:spPr>
        <p:txBody>
          <a:bodyPr lIns="0" rIns="0" tIns="0" bIns="0"/>
          <a:p>
            <a:pPr algn="r">
              <a:lnSpc>
                <a:spcPct val="100000"/>
              </a:lnSpc>
            </a:pPr>
            <a:fld id="{DAAF6D97-F960-45F4-B8A3-6C5AE47DB7D9}" type="slidenum">
              <a:rPr b="0" lang="en-US" sz="1400" spc="-1" strike="noStrike">
                <a:solidFill>
                  <a:srgbClr val="000000"/>
                </a:solidFill>
                <a:latin typeface="Gill Sans MT"/>
                <a:ea typeface="DejaVu Sans"/>
              </a:rPr>
              <a:t>&lt;number&gt;</a:t>
            </a:fld>
            <a:endParaRPr b="0" lang="en-US" sz="1400" spc="-1" strike="noStrike">
              <a:latin typeface="Arial"/>
            </a:endParaRPr>
          </a:p>
        </p:txBody>
      </p:sp>
      <p:sp>
        <p:nvSpPr>
          <p:cNvPr id="1096" name="TextShape 6"/>
          <p:cNvSpPr txBox="1"/>
          <p:nvPr/>
        </p:nvSpPr>
        <p:spPr>
          <a:xfrm>
            <a:off x="91440" y="91800"/>
            <a:ext cx="4419000" cy="638280"/>
          </a:xfrm>
          <a:prstGeom prst="rect">
            <a:avLst/>
          </a:prstGeom>
          <a:noFill/>
          <a:ln>
            <a:noFill/>
          </a:ln>
        </p:spPr>
        <p:txBody>
          <a:bodyPr lIns="90000" rIns="90000" tIns="45000" bIns="45000"/>
          <a:p>
            <a:pPr>
              <a:lnSpc>
                <a:spcPct val="100000"/>
              </a:lnSpc>
            </a:pPr>
            <a:r>
              <a:rPr b="0" lang="en-US" sz="1800" spc="-1" strike="noStrike">
                <a:solidFill>
                  <a:srgbClr val="000000"/>
                </a:solidFill>
                <a:latin typeface="Calibri"/>
                <a:ea typeface="Noto Sans CJK SC Regular"/>
              </a:rPr>
              <a:t>Introduction: An Astrophysical Puzzle</a:t>
            </a:r>
            <a:endParaRPr b="0" lang="en-US" sz="1800" spc="-1" strike="noStrike">
              <a:latin typeface="Arial"/>
            </a:endParaRPr>
          </a:p>
          <a:p>
            <a:pPr>
              <a:lnSpc>
                <a:spcPct val="100000"/>
              </a:lnSpc>
            </a:pPr>
            <a:endParaRPr b="0" lang="en-US" sz="1800" spc="-1" strike="noStrike">
              <a:latin typeface="Arial"/>
            </a:endParaRPr>
          </a:p>
        </p:txBody>
      </p:sp>
      <p:sp>
        <p:nvSpPr>
          <p:cNvPr id="1097" name="TextShape 7"/>
          <p:cNvSpPr txBox="1"/>
          <p:nvPr/>
        </p:nvSpPr>
        <p:spPr>
          <a:xfrm>
            <a:off x="3128400" y="4170960"/>
            <a:ext cx="5601960" cy="794520"/>
          </a:xfrm>
          <a:prstGeom prst="rect">
            <a:avLst/>
          </a:prstGeom>
          <a:noFill/>
          <a:ln>
            <a:noFill/>
          </a:ln>
        </p:spPr>
        <p:txBody>
          <a:bodyPr lIns="90000" rIns="90000" tIns="45000" bIns="45000"/>
          <a:p>
            <a:pPr>
              <a:lnSpc>
                <a:spcPct val="100000"/>
              </a:lnSpc>
            </a:pPr>
            <a:r>
              <a:rPr b="0" lang="en-US" sz="1600" spc="-1" strike="noStrike">
                <a:solidFill>
                  <a:srgbClr val="ce181e"/>
                </a:solidFill>
                <a:latin typeface="Calibri"/>
                <a:ea typeface="Noto Sans CJK SC Regular"/>
              </a:rPr>
              <a:t>!!! The observed average velocity dispersion along the line-of-sight was approximately 1000 km/s &gt;&gt; 80 km/s !!!</a:t>
            </a:r>
            <a:endParaRPr b="0" lang="en-US" sz="1600" spc="-1" strike="noStrike">
              <a:latin typeface="Arial"/>
            </a:endParaRPr>
          </a:p>
        </p:txBody>
      </p:sp>
    </p:spTree>
  </p:cSld>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8" name="TextShape 1"/>
          <p:cNvSpPr txBox="1"/>
          <p:nvPr/>
        </p:nvSpPr>
        <p:spPr>
          <a:xfrm>
            <a:off x="91440" y="92160"/>
            <a:ext cx="4778640" cy="638280"/>
          </a:xfrm>
          <a:prstGeom prst="rect">
            <a:avLst/>
          </a:prstGeom>
          <a:noFill/>
          <a:ln>
            <a:noFill/>
          </a:ln>
        </p:spPr>
        <p:txBody>
          <a:bodyPr lIns="90000" rIns="90000" tIns="45000" bIns="45000"/>
          <a:p>
            <a:pPr>
              <a:lnSpc>
                <a:spcPct val="100000"/>
              </a:lnSpc>
            </a:pPr>
            <a:r>
              <a:rPr b="0" lang="en-US" sz="1800" spc="-1" strike="noStrike">
                <a:solidFill>
                  <a:srgbClr val="000000"/>
                </a:solidFill>
                <a:latin typeface="Calibri"/>
                <a:ea typeface="Noto Sans CJK SC Regular"/>
              </a:rPr>
              <a:t>Estimating the Virial Mass of the Cluster</a:t>
            </a:r>
            <a:endParaRPr b="0" lang="en-US" sz="1800" spc="-1" strike="noStrike">
              <a:latin typeface="Arial"/>
            </a:endParaRPr>
          </a:p>
          <a:p>
            <a:pPr>
              <a:lnSpc>
                <a:spcPct val="100000"/>
              </a:lnSpc>
            </a:pPr>
            <a:endParaRPr b="0" lang="en-US" sz="1800" spc="-1" strike="noStrike">
              <a:latin typeface="Arial"/>
            </a:endParaRPr>
          </a:p>
        </p:txBody>
      </p:sp>
      <p:pic>
        <p:nvPicPr>
          <p:cNvPr id="1099" name="" descr=""/>
          <p:cNvPicPr/>
          <p:nvPr/>
        </p:nvPicPr>
        <p:blipFill>
          <a:blip r:embed="rId1"/>
          <a:stretch/>
        </p:blipFill>
        <p:spPr>
          <a:xfrm>
            <a:off x="1742040" y="813600"/>
            <a:ext cx="1213920" cy="615240"/>
          </a:xfrm>
          <a:prstGeom prst="rect">
            <a:avLst/>
          </a:prstGeom>
          <a:ln w="12600">
            <a:noFill/>
          </a:ln>
        </p:spPr>
      </p:pic>
      <p:sp>
        <p:nvSpPr>
          <p:cNvPr id="1100" name="TextShape 2"/>
          <p:cNvSpPr txBox="1"/>
          <p:nvPr/>
        </p:nvSpPr>
        <p:spPr>
          <a:xfrm>
            <a:off x="78120" y="523080"/>
            <a:ext cx="2160360" cy="372600"/>
          </a:xfrm>
          <a:prstGeom prst="rect">
            <a:avLst/>
          </a:prstGeom>
          <a:noFill/>
          <a:ln>
            <a:noFill/>
          </a:ln>
        </p:spPr>
        <p:txBody>
          <a:bodyPr lIns="90000" rIns="90000" tIns="45000" bIns="45000"/>
          <a:p>
            <a:pPr>
              <a:lnSpc>
                <a:spcPct val="100000"/>
              </a:lnSpc>
            </a:pPr>
            <a:r>
              <a:rPr b="1" lang="en-US" sz="1800" spc="-1" strike="noStrike">
                <a:solidFill>
                  <a:srgbClr val="000000"/>
                </a:solidFill>
                <a:latin typeface="Calibri"/>
                <a:ea typeface="Noto Sans CJK SC Regular"/>
              </a:rPr>
              <a:t>Virial Theorem:</a:t>
            </a:r>
            <a:endParaRPr b="0" lang="en-US" sz="1800" spc="-1" strike="noStrike">
              <a:latin typeface="Arial"/>
            </a:endParaRPr>
          </a:p>
        </p:txBody>
      </p:sp>
      <p:sp>
        <p:nvSpPr>
          <p:cNvPr id="1101" name="TextShape 3"/>
          <p:cNvSpPr txBox="1"/>
          <p:nvPr/>
        </p:nvSpPr>
        <p:spPr>
          <a:xfrm>
            <a:off x="850320" y="1808640"/>
            <a:ext cx="1892160" cy="372600"/>
          </a:xfrm>
          <a:prstGeom prst="rect">
            <a:avLst/>
          </a:prstGeom>
          <a:noFill/>
          <a:ln>
            <a:noFill/>
          </a:ln>
        </p:spPr>
        <p:txBody>
          <a:bodyPr lIns="90000" rIns="90000" tIns="45000" bIns="45000"/>
          <a:p>
            <a:pPr>
              <a:lnSpc>
                <a:spcPct val="100000"/>
              </a:lnSpc>
            </a:pPr>
            <a:r>
              <a:rPr b="0" lang="en-US" sz="1800" spc="-1" strike="noStrike">
                <a:solidFill>
                  <a:srgbClr val="000000"/>
                </a:solidFill>
                <a:latin typeface="Calibri"/>
                <a:ea typeface="Noto Sans CJK SC Regular"/>
              </a:rPr>
              <a:t>Kinetic Energy:</a:t>
            </a:r>
            <a:endParaRPr b="0" lang="en-US" sz="1800" spc="-1" strike="noStrike">
              <a:latin typeface="Arial"/>
            </a:endParaRPr>
          </a:p>
        </p:txBody>
      </p:sp>
      <p:sp>
        <p:nvSpPr>
          <p:cNvPr id="1102" name="TextShape 4"/>
          <p:cNvSpPr txBox="1"/>
          <p:nvPr/>
        </p:nvSpPr>
        <p:spPr>
          <a:xfrm>
            <a:off x="4054320" y="772560"/>
            <a:ext cx="2117880" cy="654480"/>
          </a:xfrm>
          <a:prstGeom prst="rect">
            <a:avLst/>
          </a:prstGeom>
          <a:noFill/>
          <a:ln>
            <a:noFill/>
          </a:ln>
        </p:spPr>
        <p:txBody>
          <a:bodyPr lIns="90000" rIns="90000" tIns="45000" bIns="45000"/>
          <a:p>
            <a:pPr>
              <a:lnSpc>
                <a:spcPct val="100000"/>
              </a:lnSpc>
            </a:pPr>
            <a:r>
              <a:rPr b="0" lang="en-US" sz="1800" spc="-1" strike="noStrike">
                <a:solidFill>
                  <a:srgbClr val="000000"/>
                </a:solidFill>
                <a:latin typeface="Calibri"/>
                <a:ea typeface="Noto Sans CJK SC Regular"/>
              </a:rPr>
              <a:t>Gravitational </a:t>
            </a:r>
            <a:endParaRPr b="0" lang="en-US" sz="1800" spc="-1" strike="noStrike">
              <a:latin typeface="Arial"/>
            </a:endParaRPr>
          </a:p>
          <a:p>
            <a:pPr>
              <a:lnSpc>
                <a:spcPct val="100000"/>
              </a:lnSpc>
            </a:pPr>
            <a:r>
              <a:rPr b="0" lang="en-US" sz="1800" spc="-1" strike="noStrike">
                <a:solidFill>
                  <a:srgbClr val="000000"/>
                </a:solidFill>
                <a:latin typeface="Calibri"/>
                <a:ea typeface="Noto Sans CJK SC Regular"/>
              </a:rPr>
              <a:t>Potential Energy:</a:t>
            </a:r>
            <a:endParaRPr b="0" lang="en-US" sz="1800" spc="-1" strike="noStrike">
              <a:latin typeface="Arial"/>
            </a:endParaRPr>
          </a:p>
        </p:txBody>
      </p:sp>
      <p:pic>
        <p:nvPicPr>
          <p:cNvPr id="1103" name="" descr=""/>
          <p:cNvPicPr/>
          <p:nvPr/>
        </p:nvPicPr>
        <p:blipFill>
          <a:blip r:embed="rId2"/>
          <a:stretch/>
        </p:blipFill>
        <p:spPr>
          <a:xfrm>
            <a:off x="2455200" y="1718280"/>
            <a:ext cx="1288800" cy="583200"/>
          </a:xfrm>
          <a:prstGeom prst="rect">
            <a:avLst/>
          </a:prstGeom>
          <a:ln w="12600">
            <a:noFill/>
          </a:ln>
        </p:spPr>
      </p:pic>
      <p:pic>
        <p:nvPicPr>
          <p:cNvPr id="1104" name="" descr=""/>
          <p:cNvPicPr/>
          <p:nvPr/>
        </p:nvPicPr>
        <p:blipFill>
          <a:blip r:embed="rId3"/>
          <a:stretch/>
        </p:blipFill>
        <p:spPr>
          <a:xfrm>
            <a:off x="6175440" y="3006360"/>
            <a:ext cx="3057480" cy="610200"/>
          </a:xfrm>
          <a:prstGeom prst="rect">
            <a:avLst/>
          </a:prstGeom>
          <a:ln w="12600">
            <a:noFill/>
          </a:ln>
        </p:spPr>
      </p:pic>
      <p:pic>
        <p:nvPicPr>
          <p:cNvPr id="1105" name="" descr=""/>
          <p:cNvPicPr/>
          <p:nvPr/>
        </p:nvPicPr>
        <p:blipFill>
          <a:blip r:embed="rId4"/>
          <a:stretch/>
        </p:blipFill>
        <p:spPr>
          <a:xfrm>
            <a:off x="2362320" y="4219560"/>
            <a:ext cx="2513520" cy="700920"/>
          </a:xfrm>
          <a:prstGeom prst="rect">
            <a:avLst/>
          </a:prstGeom>
          <a:ln w="12600">
            <a:noFill/>
          </a:ln>
        </p:spPr>
      </p:pic>
      <p:pic>
        <p:nvPicPr>
          <p:cNvPr id="1106" name="" descr=""/>
          <p:cNvPicPr/>
          <p:nvPr/>
        </p:nvPicPr>
        <p:blipFill>
          <a:blip r:embed="rId5"/>
          <a:stretch/>
        </p:blipFill>
        <p:spPr>
          <a:xfrm>
            <a:off x="6780240" y="4244400"/>
            <a:ext cx="1822680" cy="659160"/>
          </a:xfrm>
          <a:prstGeom prst="rect">
            <a:avLst/>
          </a:prstGeom>
          <a:ln w="12600">
            <a:noFill/>
          </a:ln>
        </p:spPr>
      </p:pic>
      <p:pic>
        <p:nvPicPr>
          <p:cNvPr id="1107" name="" descr=""/>
          <p:cNvPicPr/>
          <p:nvPr/>
        </p:nvPicPr>
        <p:blipFill>
          <a:blip r:embed="rId6"/>
          <a:stretch/>
        </p:blipFill>
        <p:spPr>
          <a:xfrm>
            <a:off x="5985720" y="770760"/>
            <a:ext cx="3247200" cy="629280"/>
          </a:xfrm>
          <a:prstGeom prst="rect">
            <a:avLst/>
          </a:prstGeom>
          <a:ln w="12600">
            <a:noFill/>
          </a:ln>
        </p:spPr>
      </p:pic>
      <p:sp>
        <p:nvSpPr>
          <p:cNvPr id="1108" name="TextShape 5"/>
          <p:cNvSpPr txBox="1"/>
          <p:nvPr/>
        </p:nvSpPr>
        <p:spPr>
          <a:xfrm>
            <a:off x="5985720" y="458640"/>
            <a:ext cx="3899160" cy="232560"/>
          </a:xfrm>
          <a:prstGeom prst="rect">
            <a:avLst/>
          </a:prstGeom>
          <a:noFill/>
          <a:ln>
            <a:noFill/>
          </a:ln>
        </p:spPr>
        <p:txBody>
          <a:bodyPr lIns="90000" rIns="90000" tIns="45000" bIns="45000"/>
          <a:p>
            <a:pPr>
              <a:lnSpc>
                <a:spcPct val="100000"/>
              </a:lnSpc>
              <a:spcBef>
                <a:spcPts val="1191"/>
              </a:spcBef>
              <a:spcAft>
                <a:spcPts val="989"/>
              </a:spcAft>
            </a:pPr>
            <a:r>
              <a:rPr b="0" lang="en-US" sz="1100" spc="-1" strike="noStrike">
                <a:solidFill>
                  <a:srgbClr val="000000"/>
                </a:solidFill>
                <a:latin typeface="Calibri"/>
                <a:ea typeface="Noto Sans CJK SC Regular"/>
                <a:hlinkClick r:id="rId7"/>
              </a:rPr>
              <a:t>http://hosting.astro.cornell.edu/academics/courses/astro201/vt.htm</a:t>
            </a:r>
            <a:endParaRPr b="0" lang="en-US" sz="1100" spc="-1" strike="noStrike">
              <a:latin typeface="Arial"/>
            </a:endParaRPr>
          </a:p>
        </p:txBody>
      </p:sp>
      <p:sp>
        <p:nvSpPr>
          <p:cNvPr id="1109" name="TextShape 6"/>
          <p:cNvSpPr txBox="1"/>
          <p:nvPr/>
        </p:nvSpPr>
        <p:spPr>
          <a:xfrm>
            <a:off x="249840" y="5343840"/>
            <a:ext cx="5469480" cy="390600"/>
          </a:xfrm>
          <a:prstGeom prst="rect">
            <a:avLst/>
          </a:prstGeom>
          <a:noFill/>
          <a:ln>
            <a:noFill/>
          </a:ln>
        </p:spPr>
        <p:txBody>
          <a:bodyPr lIns="0" rIns="0" tIns="0" bIns="0"/>
          <a:p>
            <a:pPr>
              <a:lnSpc>
                <a:spcPct val="100000"/>
              </a:lnSpc>
            </a:pPr>
            <a:r>
              <a:rPr b="0" lang="fr-FR" sz="1400" spc="-1" strike="noStrike">
                <a:solidFill>
                  <a:srgbClr val="000000"/>
                </a:solidFill>
                <a:latin typeface="Gill Sans MT"/>
                <a:ea typeface="DejaVu Sans"/>
              </a:rPr>
              <a:t>Astroparticle Physics - Part 4 Introduction to Dark Matter</a:t>
            </a:r>
            <a:endParaRPr b="0" lang="en-US" sz="1400" spc="-1" strike="noStrike">
              <a:latin typeface="Arial"/>
            </a:endParaRPr>
          </a:p>
        </p:txBody>
      </p:sp>
      <p:sp>
        <p:nvSpPr>
          <p:cNvPr id="1110" name="TextShape 7"/>
          <p:cNvSpPr txBox="1"/>
          <p:nvPr/>
        </p:nvSpPr>
        <p:spPr>
          <a:xfrm>
            <a:off x="7428600" y="5326920"/>
            <a:ext cx="2348280" cy="390600"/>
          </a:xfrm>
          <a:prstGeom prst="rect">
            <a:avLst/>
          </a:prstGeom>
          <a:noFill/>
          <a:ln>
            <a:noFill/>
          </a:ln>
        </p:spPr>
        <p:txBody>
          <a:bodyPr lIns="0" rIns="0" tIns="0" bIns="0"/>
          <a:p>
            <a:pPr algn="r">
              <a:lnSpc>
                <a:spcPct val="100000"/>
              </a:lnSpc>
            </a:pPr>
            <a:fld id="{55363B81-F280-4023-A7D1-FB86FD3E942F}" type="slidenum">
              <a:rPr b="0" lang="en-US" sz="1400" spc="-1" strike="noStrike">
                <a:solidFill>
                  <a:srgbClr val="000000"/>
                </a:solidFill>
                <a:latin typeface="Gill Sans MT"/>
                <a:ea typeface="DejaVu Sans"/>
              </a:rPr>
              <a:t>&lt;number&gt;</a:t>
            </a:fld>
            <a:endParaRPr b="0" lang="en-US" sz="1400" spc="-1" strike="noStrike">
              <a:latin typeface="Arial"/>
            </a:endParaRPr>
          </a:p>
        </p:txBody>
      </p:sp>
      <p:sp>
        <p:nvSpPr>
          <p:cNvPr id="1111" name="TextShape 8"/>
          <p:cNvSpPr txBox="1"/>
          <p:nvPr/>
        </p:nvSpPr>
        <p:spPr>
          <a:xfrm>
            <a:off x="148680" y="2766240"/>
            <a:ext cx="8038440" cy="646200"/>
          </a:xfrm>
          <a:prstGeom prst="rect">
            <a:avLst/>
          </a:prstGeom>
          <a:noFill/>
          <a:ln>
            <a:noFill/>
          </a:ln>
        </p:spPr>
        <p:txBody>
          <a:bodyPr/>
          <a:p>
            <a:pPr>
              <a:lnSpc>
                <a:spcPct val="100000"/>
              </a:lnSpc>
            </a:pPr>
            <a:r>
              <a:rPr b="0" lang="de-AT" sz="1800" spc="-1" strike="noStrike">
                <a:solidFill>
                  <a:srgbClr val="000000"/>
                </a:solidFill>
                <a:latin typeface="Calibri"/>
              </a:rPr>
              <a:t>Assuming the system is composed of N galaxies </a:t>
            </a:r>
            <a:endParaRPr b="0" lang="en-US" sz="1800" spc="-1" strike="noStrike">
              <a:latin typeface="Arial"/>
            </a:endParaRPr>
          </a:p>
          <a:p>
            <a:pPr>
              <a:lnSpc>
                <a:spcPct val="100000"/>
              </a:lnSpc>
            </a:pPr>
            <a:r>
              <a:rPr b="0" lang="de-AT" sz="1800" spc="-1" strike="noStrike">
                <a:solidFill>
                  <a:srgbClr val="000000"/>
                </a:solidFill>
                <a:latin typeface="Calibri"/>
              </a:rPr>
              <a:t>with average mass &lt;m&gt; = m:</a:t>
            </a:r>
            <a:endParaRPr b="0" lang="en-US" sz="1800" spc="-1" strike="noStrike">
              <a:latin typeface="Arial"/>
            </a:endParaRPr>
          </a:p>
        </p:txBody>
      </p:sp>
      <p:sp>
        <p:nvSpPr>
          <p:cNvPr id="1112" name="TextShape 9"/>
          <p:cNvSpPr txBox="1"/>
          <p:nvPr/>
        </p:nvSpPr>
        <p:spPr>
          <a:xfrm>
            <a:off x="35280" y="4188240"/>
            <a:ext cx="8038440" cy="646200"/>
          </a:xfrm>
          <a:prstGeom prst="rect">
            <a:avLst/>
          </a:prstGeom>
          <a:noFill/>
          <a:ln>
            <a:noFill/>
          </a:ln>
        </p:spPr>
        <p:txBody>
          <a:bodyPr/>
          <a:p>
            <a:pPr>
              <a:lnSpc>
                <a:spcPct val="100000"/>
              </a:lnSpc>
            </a:pPr>
            <a:r>
              <a:rPr b="0" lang="de-AT" sz="1800" spc="-1" strike="noStrike">
                <a:solidFill>
                  <a:srgbClr val="000000"/>
                </a:solidFill>
                <a:latin typeface="Calibri"/>
              </a:rPr>
              <a:t>Apply the </a:t>
            </a:r>
            <a:endParaRPr b="0" lang="en-US" sz="1800" spc="-1" strike="noStrike">
              <a:latin typeface="Arial"/>
            </a:endParaRPr>
          </a:p>
          <a:p>
            <a:pPr>
              <a:lnSpc>
                <a:spcPct val="100000"/>
              </a:lnSpc>
            </a:pPr>
            <a:r>
              <a:rPr b="0" lang="de-AT" sz="1800" spc="-1" strike="noStrike">
                <a:solidFill>
                  <a:srgbClr val="000000"/>
                </a:solidFill>
                <a:latin typeface="Calibri"/>
              </a:rPr>
              <a:t>Virial Theorem:</a:t>
            </a:r>
            <a:endParaRPr b="0" lang="en-US" sz="1800" spc="-1" strike="noStrike">
              <a:latin typeface="Arial"/>
            </a:endParaRPr>
          </a:p>
        </p:txBody>
      </p:sp>
      <p:sp>
        <p:nvSpPr>
          <p:cNvPr id="1113" name="CustomShape 10"/>
          <p:cNvSpPr/>
          <p:nvPr/>
        </p:nvSpPr>
        <p:spPr>
          <a:xfrm rot="16200000">
            <a:off x="5585760" y="4107600"/>
            <a:ext cx="484560" cy="974520"/>
          </a:xfrm>
          <a:custGeom>
            <a:avLst/>
            <a:gdLst/>
            <a:ahLst/>
            <a:rect l="0" t="0" r="r" b="b"/>
            <a:pathLst>
              <a:path w="1348" h="2709">
                <a:moveTo>
                  <a:pt x="336" y="0"/>
                </a:moveTo>
                <a:lnTo>
                  <a:pt x="336" y="2034"/>
                </a:lnTo>
                <a:lnTo>
                  <a:pt x="0" y="2034"/>
                </a:lnTo>
                <a:lnTo>
                  <a:pt x="673" y="2708"/>
                </a:lnTo>
                <a:lnTo>
                  <a:pt x="1347" y="2034"/>
                </a:lnTo>
                <a:lnTo>
                  <a:pt x="1010" y="2034"/>
                </a:lnTo>
                <a:lnTo>
                  <a:pt x="1010" y="0"/>
                </a:lnTo>
                <a:lnTo>
                  <a:pt x="336" y="0"/>
                </a:lnTo>
              </a:path>
            </a:pathLst>
          </a:custGeom>
          <a:solidFill>
            <a:srgbClr val="00b0f0"/>
          </a:solidFill>
          <a:ln w="12600">
            <a:solidFill>
              <a:srgbClr val="41719c"/>
            </a:solidFill>
            <a:miter/>
          </a:ln>
        </p:spPr>
        <p:style>
          <a:lnRef idx="0"/>
          <a:fillRef idx="0"/>
          <a:effectRef idx="0"/>
          <a:fontRef idx="minor"/>
        </p:style>
      </p:sp>
      <p:cxnSp>
        <p:nvCxnSpPr>
          <p:cNvPr id="1114" name="Line 11"/>
          <p:cNvCxnSpPr/>
          <p:nvPr/>
        </p:nvCxnSpPr>
        <p:spPr>
          <a:xfrm flipV="1">
            <a:off x="4875840" y="1559160"/>
            <a:ext cx="3162600" cy="1346400"/>
          </a:xfrm>
          <a:prstGeom prst="straightConnector1">
            <a:avLst/>
          </a:prstGeom>
          <a:ln w="19080">
            <a:solidFill>
              <a:srgbClr val="5b9bd5"/>
            </a:solidFill>
            <a:miter/>
            <a:tailEnd len="med" type="triangle" w="med"/>
          </a:ln>
        </p:spPr>
      </p:cxnSp>
      <p:cxnSp>
        <p:nvCxnSpPr>
          <p:cNvPr id="1115" name="Line 12"/>
          <p:cNvCxnSpPr/>
          <p:nvPr/>
        </p:nvCxnSpPr>
        <p:spPr>
          <a:xfrm>
            <a:off x="4875840" y="3006360"/>
            <a:ext cx="1110240" cy="305280"/>
          </a:xfrm>
          <a:prstGeom prst="straightConnector1">
            <a:avLst/>
          </a:prstGeom>
          <a:ln w="19080">
            <a:solidFill>
              <a:srgbClr val="5b9bd5"/>
            </a:solidFill>
            <a:miter/>
            <a:tailEnd len="med" type="triangle" w="med"/>
          </a:ln>
        </p:spPr>
      </p:cxnSp>
      <p:sp>
        <p:nvSpPr>
          <p:cNvPr id="1116" name="CustomShape 13"/>
          <p:cNvSpPr/>
          <p:nvPr/>
        </p:nvSpPr>
        <p:spPr>
          <a:xfrm>
            <a:off x="78120" y="523080"/>
            <a:ext cx="3133080" cy="1036080"/>
          </a:xfrm>
          <a:custGeom>
            <a:avLst/>
            <a:gdLst/>
            <a:ahLst/>
            <a:rect l="l" t="t" r="r" b="b"/>
            <a:pathLst>
              <a:path w="65303" h="21600">
                <a:moveTo>
                  <a:pt x="3600" y="0"/>
                </a:moveTo>
                <a:lnTo>
                  <a:pt x="0" y="18000"/>
                </a:lnTo>
                <a:lnTo>
                  <a:pt x="61703" y="21600"/>
                </a:lnTo>
                <a:lnTo>
                  <a:pt x="65303" y="3600"/>
                </a:lnTo>
                <a:close/>
              </a:path>
            </a:pathLst>
          </a:custGeom>
          <a:noFill/>
          <a:ln w="19080">
            <a:solidFill>
              <a:srgbClr val="ff0000"/>
            </a:solidFill>
            <a:miter/>
          </a:ln>
        </p:spPr>
        <p:style>
          <a:lnRef idx="0"/>
          <a:fillRef idx="0"/>
          <a:effectRef idx="0"/>
          <a:fontRef idx="minor"/>
        </p:style>
      </p:sp>
    </p:spTree>
  </p:cSld>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7" name="TextShape 1"/>
          <p:cNvSpPr txBox="1"/>
          <p:nvPr/>
        </p:nvSpPr>
        <p:spPr>
          <a:xfrm>
            <a:off x="91440" y="91800"/>
            <a:ext cx="4419000" cy="638280"/>
          </a:xfrm>
          <a:prstGeom prst="rect">
            <a:avLst/>
          </a:prstGeom>
          <a:noFill/>
          <a:ln>
            <a:noFill/>
          </a:ln>
        </p:spPr>
        <p:txBody>
          <a:bodyPr lIns="90000" rIns="90000" tIns="45000" bIns="45000"/>
          <a:p>
            <a:pPr>
              <a:lnSpc>
                <a:spcPct val="100000"/>
              </a:lnSpc>
            </a:pPr>
            <a:r>
              <a:rPr b="0" lang="en-US" sz="1800" spc="-1" strike="noStrike">
                <a:solidFill>
                  <a:srgbClr val="000000"/>
                </a:solidFill>
                <a:latin typeface="Calibri"/>
                <a:ea typeface="Noto Sans CJK SC Regular"/>
              </a:rPr>
              <a:t>Introduction: An Astrophysical Puzzle</a:t>
            </a:r>
            <a:endParaRPr b="0" lang="en-US" sz="1800" spc="-1" strike="noStrike">
              <a:latin typeface="Arial"/>
            </a:endParaRPr>
          </a:p>
          <a:p>
            <a:pPr>
              <a:lnSpc>
                <a:spcPct val="100000"/>
              </a:lnSpc>
            </a:pPr>
            <a:endParaRPr b="0" lang="en-US" sz="1800" spc="-1" strike="noStrike">
              <a:latin typeface="Arial"/>
            </a:endParaRPr>
          </a:p>
        </p:txBody>
      </p:sp>
      <p:pic>
        <p:nvPicPr>
          <p:cNvPr id="1118" name="" descr=""/>
          <p:cNvPicPr/>
          <p:nvPr/>
        </p:nvPicPr>
        <p:blipFill>
          <a:blip r:embed="rId1"/>
          <a:stretch/>
        </p:blipFill>
        <p:spPr>
          <a:xfrm>
            <a:off x="195480" y="534960"/>
            <a:ext cx="6055560" cy="2807640"/>
          </a:xfrm>
          <a:prstGeom prst="rect">
            <a:avLst/>
          </a:prstGeom>
          <a:ln w="12600">
            <a:noFill/>
          </a:ln>
        </p:spPr>
      </p:pic>
      <p:sp>
        <p:nvSpPr>
          <p:cNvPr id="1119" name="TextShape 2"/>
          <p:cNvSpPr txBox="1"/>
          <p:nvPr/>
        </p:nvSpPr>
        <p:spPr>
          <a:xfrm>
            <a:off x="91440" y="3471480"/>
            <a:ext cx="6086160" cy="2225160"/>
          </a:xfrm>
          <a:prstGeom prst="rect">
            <a:avLst/>
          </a:prstGeom>
          <a:noFill/>
          <a:ln>
            <a:noFill/>
          </a:ln>
        </p:spPr>
        <p:txBody>
          <a:bodyPr lIns="90000" rIns="90000" tIns="45000" bIns="45000"/>
          <a:p>
            <a:pPr>
              <a:lnSpc>
                <a:spcPct val="100000"/>
              </a:lnSpc>
              <a:buClr>
                <a:srgbClr val="000000"/>
              </a:buClr>
              <a:buSzPct val="45000"/>
              <a:buFont typeface="Wingdings" charset="2"/>
              <a:buChar char=""/>
            </a:pPr>
            <a:r>
              <a:rPr b="0" lang="en-US" sz="1400" spc="-1" strike="noStrike">
                <a:solidFill>
                  <a:srgbClr val="000000"/>
                </a:solidFill>
                <a:latin typeface="Calibri"/>
                <a:ea typeface="Noto Sans CJK SC Regular"/>
              </a:rPr>
              <a:t>Useful astronomical quantity: Mass to Light ratio, M/L</a:t>
            </a:r>
            <a:endParaRPr b="0" lang="en-US" sz="1400" spc="-1" strike="noStrike">
              <a:latin typeface="Arial"/>
            </a:endParaRPr>
          </a:p>
          <a:p>
            <a:pPr>
              <a:lnSpc>
                <a:spcPct val="100000"/>
              </a:lnSpc>
              <a:buClr>
                <a:srgbClr val="000000"/>
              </a:buClr>
              <a:buSzPct val="45000"/>
              <a:buFont typeface="Wingdings" charset="2"/>
              <a:buChar char=""/>
            </a:pPr>
            <a:r>
              <a:rPr b="0" lang="en-US" sz="1400" spc="-1" strike="noStrike">
                <a:solidFill>
                  <a:srgbClr val="000000"/>
                </a:solidFill>
                <a:latin typeface="Calibri"/>
                <a:ea typeface="Noto Sans CJK SC Regular"/>
              </a:rPr>
              <a:t>It is defined as the ratio of the mass and the luminosity of an object</a:t>
            </a:r>
            <a:endParaRPr b="0" lang="en-US" sz="1400" spc="-1" strike="noStrike">
              <a:latin typeface="Arial"/>
            </a:endParaRPr>
          </a:p>
          <a:p>
            <a:pPr>
              <a:lnSpc>
                <a:spcPct val="100000"/>
              </a:lnSpc>
              <a:buClr>
                <a:srgbClr val="000000"/>
              </a:buClr>
              <a:buSzPct val="45000"/>
              <a:buFont typeface="Wingdings" charset="2"/>
              <a:buChar char=""/>
            </a:pPr>
            <a:r>
              <a:rPr b="0" lang="en-US" sz="1400" spc="-1" strike="noStrike">
                <a:solidFill>
                  <a:srgbClr val="000000"/>
                </a:solidFill>
                <a:latin typeface="Calibri"/>
                <a:ea typeface="Noto Sans CJK SC Regular"/>
              </a:rPr>
              <a:t>Typically use the Solar value </a:t>
            </a:r>
            <a:r>
              <a:rPr b="0" lang="en-US" sz="1400" spc="-1" strike="noStrike">
                <a:solidFill>
                  <a:srgbClr val="000000"/>
                </a:solidFill>
                <a:latin typeface="Calibri"/>
                <a:ea typeface="Noto Sans CJK SC Regular"/>
              </a:rPr>
              <a:t>M</a:t>
            </a:r>
            <a:r>
              <a:rPr b="0" lang="en-US" sz="1617" spc="-1" strike="noStrike" baseline="-25000">
                <a:solidFill>
                  <a:srgbClr val="000000"/>
                </a:solidFill>
                <a:latin typeface="Calibri"/>
                <a:ea typeface="Noto Sans CJK SC Regular"/>
              </a:rPr>
              <a:t>⊙</a:t>
            </a:r>
            <a:r>
              <a:rPr b="0" lang="en-US" sz="1400" spc="-1" strike="noStrike">
                <a:solidFill>
                  <a:srgbClr val="000000"/>
                </a:solidFill>
                <a:latin typeface="Calibri"/>
                <a:ea typeface="Noto Sans CJK SC Regular"/>
              </a:rPr>
              <a:t> /L</a:t>
            </a:r>
            <a:r>
              <a:rPr b="0" lang="en-US" sz="1617" spc="-1" strike="noStrike" baseline="-25000">
                <a:solidFill>
                  <a:srgbClr val="000000"/>
                </a:solidFill>
                <a:latin typeface="Calibri"/>
                <a:ea typeface="Noto Sans CJK SC Regular"/>
              </a:rPr>
              <a:t> ⊙ </a:t>
            </a:r>
            <a:r>
              <a:rPr b="0" lang="en-US" sz="1400" spc="-1" strike="noStrike">
                <a:solidFill>
                  <a:srgbClr val="000000"/>
                </a:solidFill>
                <a:latin typeface="Calibri"/>
                <a:ea typeface="Noto Sans CJK SC Regular"/>
              </a:rPr>
              <a:t>~ 5100 kg/W</a:t>
            </a:r>
            <a:endParaRPr b="0" lang="en-US" sz="1400" spc="-1" strike="noStrike">
              <a:latin typeface="Arial"/>
            </a:endParaRPr>
          </a:p>
          <a:p>
            <a:pPr>
              <a:lnSpc>
                <a:spcPct val="100000"/>
              </a:lnSpc>
              <a:buClr>
                <a:srgbClr val="000000"/>
              </a:buClr>
              <a:buSzPct val="45000"/>
              <a:buFont typeface="Wingdings" charset="2"/>
              <a:buChar char=""/>
            </a:pPr>
            <a:r>
              <a:rPr b="0" lang="en-US" sz="1400" spc="-1" strike="noStrike">
                <a:solidFill>
                  <a:srgbClr val="000000"/>
                </a:solidFill>
                <a:latin typeface="Calibri"/>
                <a:ea typeface="Noto Sans CJK SC Regular"/>
              </a:rPr>
              <a:t>Segue 1 dwarf spheroidal galaxy: </a:t>
            </a:r>
            <a:r>
              <a:rPr b="1" lang="en-US" sz="1400" spc="-1" strike="noStrike">
                <a:solidFill>
                  <a:srgbClr val="000000"/>
                </a:solidFill>
                <a:latin typeface="Calibri"/>
                <a:ea typeface="Noto Sans CJK SC Regular"/>
              </a:rPr>
              <a:t>M</a:t>
            </a:r>
            <a:r>
              <a:rPr b="1" lang="en-US" sz="1400" spc="-1" strike="noStrike">
                <a:solidFill>
                  <a:srgbClr val="000000"/>
                </a:solidFill>
                <a:latin typeface="Calibri"/>
                <a:ea typeface="Noto Sans CJK SC Regular"/>
              </a:rPr>
              <a:t>/L &gt; 3.400, </a:t>
            </a:r>
            <a:r>
              <a:rPr b="0" lang="en-US" sz="1400" spc="-1" strike="noStrike">
                <a:solidFill>
                  <a:srgbClr val="333333"/>
                </a:solidFill>
                <a:latin typeface="Calibri"/>
              </a:rPr>
              <a:t>contains only a few hundred stars, yet has a large mass</a:t>
            </a:r>
            <a:endParaRPr b="0" lang="en-US" sz="1400" spc="-1" strike="noStrike">
              <a:latin typeface="Arial"/>
            </a:endParaRPr>
          </a:p>
          <a:p>
            <a:pPr>
              <a:lnSpc>
                <a:spcPct val="100000"/>
              </a:lnSpc>
              <a:buClr>
                <a:srgbClr val="000000"/>
              </a:buClr>
              <a:buSzPct val="45000"/>
              <a:buFont typeface="Wingdings" charset="2"/>
              <a:buChar char=""/>
            </a:pPr>
            <a:r>
              <a:rPr b="0" lang="en-US" sz="1400" spc="-1" strike="noStrike">
                <a:solidFill>
                  <a:srgbClr val="000000"/>
                </a:solidFill>
                <a:latin typeface="Calibri"/>
                <a:ea typeface="Noto Sans CJK SC Regular"/>
              </a:rPr>
              <a:t>“</a:t>
            </a:r>
            <a:r>
              <a:rPr b="0" lang="en-US" sz="1400" spc="-1" strike="noStrike">
                <a:solidFill>
                  <a:srgbClr val="000000"/>
                </a:solidFill>
                <a:latin typeface="Calibri"/>
                <a:ea typeface="Noto Sans CJK SC Regular"/>
              </a:rPr>
              <a:t>Segue 1: The Darkest Galaxy” </a:t>
            </a:r>
            <a:r>
              <a:rPr b="0" i="1" lang="en-US" sz="1200" spc="-1" strike="noStrike">
                <a:solidFill>
                  <a:srgbClr val="000000"/>
                </a:solidFill>
                <a:latin typeface="Calbri"/>
                <a:ea typeface="Noto Sans CJK SC Regular"/>
              </a:rPr>
              <a:t>(Ideal objects to study DM annihilation with indirect searches)</a:t>
            </a:r>
            <a:endParaRPr b="0" lang="en-US" sz="1200" spc="-1" strike="noStrike">
              <a:latin typeface="Arial"/>
            </a:endParaRPr>
          </a:p>
          <a:p>
            <a:pPr>
              <a:lnSpc>
                <a:spcPct val="100000"/>
              </a:lnSpc>
              <a:buClr>
                <a:srgbClr val="000000"/>
              </a:buClr>
              <a:buSzPct val="45000"/>
              <a:buFont typeface="Wingdings" charset="2"/>
              <a:buChar char=""/>
            </a:pPr>
            <a:r>
              <a:rPr b="0" lang="en-US" sz="1400" spc="-1" strike="noStrike">
                <a:solidFill>
                  <a:srgbClr val="000000"/>
                </a:solidFill>
                <a:latin typeface="Calibri"/>
                <a:ea typeface="Noto Sans CJK SC Regular"/>
              </a:rPr>
              <a:t> </a:t>
            </a:r>
            <a:endParaRPr b="0" lang="en-US" sz="1400" spc="-1" strike="noStrike">
              <a:latin typeface="Arial"/>
            </a:endParaRPr>
          </a:p>
          <a:p>
            <a:pPr>
              <a:lnSpc>
                <a:spcPct val="100000"/>
              </a:lnSpc>
            </a:pPr>
            <a:endParaRPr b="0" lang="en-US" sz="1400" spc="-1" strike="noStrike">
              <a:latin typeface="Arial"/>
            </a:endParaRPr>
          </a:p>
        </p:txBody>
      </p:sp>
      <p:sp>
        <p:nvSpPr>
          <p:cNvPr id="1120" name="CustomShape 3"/>
          <p:cNvSpPr/>
          <p:nvPr/>
        </p:nvSpPr>
        <p:spPr>
          <a:xfrm>
            <a:off x="5446080" y="1580760"/>
            <a:ext cx="677160" cy="819720"/>
          </a:xfrm>
          <a:custGeom>
            <a:avLst/>
            <a:gdLst/>
            <a:ahLst/>
            <a:rect l="l" t="t" r="r" b="b"/>
            <a:pathLst>
              <a:path w="21600" h="21600">
                <a:moveTo>
                  <a:pt x="10800" y="0"/>
                </a:moveTo>
                <a:close/>
              </a:path>
            </a:pathLst>
          </a:custGeom>
          <a:noFill/>
          <a:ln w="19080">
            <a:solidFill>
              <a:srgbClr val="ff420e"/>
            </a:solidFill>
            <a:miter/>
          </a:ln>
        </p:spPr>
        <p:style>
          <a:lnRef idx="0"/>
          <a:fillRef idx="0"/>
          <a:effectRef idx="0"/>
          <a:fontRef idx="minor"/>
        </p:style>
      </p:sp>
      <p:sp>
        <p:nvSpPr>
          <p:cNvPr id="1121" name="TextShape 4"/>
          <p:cNvSpPr txBox="1"/>
          <p:nvPr/>
        </p:nvSpPr>
        <p:spPr>
          <a:xfrm>
            <a:off x="6251040" y="1746720"/>
            <a:ext cx="2939040" cy="748440"/>
          </a:xfrm>
          <a:prstGeom prst="rect">
            <a:avLst/>
          </a:prstGeom>
          <a:noFill/>
          <a:ln>
            <a:noFill/>
          </a:ln>
        </p:spPr>
        <p:txBody>
          <a:bodyPr lIns="90000" rIns="90000" tIns="45000" bIns="45000"/>
          <a:p>
            <a:pPr>
              <a:lnSpc>
                <a:spcPct val="100000"/>
              </a:lnSpc>
            </a:pPr>
            <a:r>
              <a:rPr b="0" lang="en-US" sz="1400" spc="-1" strike="noStrike">
                <a:solidFill>
                  <a:srgbClr val="ce181e"/>
                </a:solidFill>
                <a:latin typeface="Calibri"/>
                <a:ea typeface="Noto Sans CJK SC Regular"/>
              </a:rPr>
              <a:t>Several galaxies showed an </a:t>
            </a:r>
            <a:endParaRPr b="0" lang="en-US" sz="1400" spc="-1" strike="noStrike">
              <a:latin typeface="Arial"/>
            </a:endParaRPr>
          </a:p>
          <a:p>
            <a:pPr>
              <a:lnSpc>
                <a:spcPct val="100000"/>
              </a:lnSpc>
            </a:pPr>
            <a:r>
              <a:rPr b="0" lang="en-US" sz="1400" spc="-1" strike="noStrike">
                <a:solidFill>
                  <a:srgbClr val="ce181e"/>
                </a:solidFill>
                <a:latin typeface="Calibri"/>
                <a:ea typeface="Noto Sans CJK SC Regular"/>
              </a:rPr>
              <a:t>‘</a:t>
            </a:r>
            <a:r>
              <a:rPr b="0" lang="en-US" sz="1400" spc="-1" strike="noStrike">
                <a:solidFill>
                  <a:srgbClr val="ce181e"/>
                </a:solidFill>
                <a:latin typeface="Calibri"/>
                <a:ea typeface="Noto Sans CJK SC Regular"/>
              </a:rPr>
              <a:t>excess of mass’ wrt the </a:t>
            </a:r>
            <a:endParaRPr b="0" lang="en-US" sz="1400" spc="-1" strike="noStrike">
              <a:latin typeface="Arial"/>
            </a:endParaRPr>
          </a:p>
          <a:p>
            <a:pPr>
              <a:lnSpc>
                <a:spcPct val="100000"/>
              </a:lnSpc>
            </a:pPr>
            <a:r>
              <a:rPr b="0" lang="en-US" sz="1400" spc="-1" strike="noStrike">
                <a:solidFill>
                  <a:srgbClr val="ce181e"/>
                </a:solidFill>
                <a:latin typeface="Calibri"/>
                <a:ea typeface="Noto Sans CJK SC Regular"/>
              </a:rPr>
              <a:t>total visible luminous emission</a:t>
            </a:r>
            <a:endParaRPr b="0" lang="en-US" sz="1400" spc="-1" strike="noStrike">
              <a:latin typeface="Arial"/>
            </a:endParaRPr>
          </a:p>
        </p:txBody>
      </p:sp>
      <p:sp>
        <p:nvSpPr>
          <p:cNvPr id="1122" name="TextShape 5"/>
          <p:cNvSpPr txBox="1"/>
          <p:nvPr/>
        </p:nvSpPr>
        <p:spPr>
          <a:xfrm>
            <a:off x="249840" y="5343840"/>
            <a:ext cx="5469480" cy="390600"/>
          </a:xfrm>
          <a:prstGeom prst="rect">
            <a:avLst/>
          </a:prstGeom>
          <a:noFill/>
          <a:ln>
            <a:noFill/>
          </a:ln>
        </p:spPr>
        <p:txBody>
          <a:bodyPr lIns="0" rIns="0" tIns="0" bIns="0"/>
          <a:p>
            <a:pPr>
              <a:lnSpc>
                <a:spcPct val="100000"/>
              </a:lnSpc>
            </a:pPr>
            <a:r>
              <a:rPr b="0" lang="fr-FR" sz="1400" spc="-1" strike="noStrike">
                <a:solidFill>
                  <a:srgbClr val="000000"/>
                </a:solidFill>
                <a:latin typeface="Gill Sans MT"/>
                <a:ea typeface="DejaVu Sans"/>
              </a:rPr>
              <a:t>Astroparticle Physics - Part 4 Introduction to Dark Matter</a:t>
            </a:r>
            <a:endParaRPr b="0" lang="en-US" sz="1400" spc="-1" strike="noStrike">
              <a:latin typeface="Arial"/>
            </a:endParaRPr>
          </a:p>
        </p:txBody>
      </p:sp>
      <p:sp>
        <p:nvSpPr>
          <p:cNvPr id="1123" name="TextShape 6"/>
          <p:cNvSpPr txBox="1"/>
          <p:nvPr/>
        </p:nvSpPr>
        <p:spPr>
          <a:xfrm>
            <a:off x="7428600" y="5326920"/>
            <a:ext cx="2348280" cy="390600"/>
          </a:xfrm>
          <a:prstGeom prst="rect">
            <a:avLst/>
          </a:prstGeom>
          <a:noFill/>
          <a:ln>
            <a:noFill/>
          </a:ln>
        </p:spPr>
        <p:txBody>
          <a:bodyPr lIns="0" rIns="0" tIns="0" bIns="0"/>
          <a:p>
            <a:pPr algn="r">
              <a:lnSpc>
                <a:spcPct val="100000"/>
              </a:lnSpc>
            </a:pPr>
            <a:fld id="{C58B5A5F-ED4A-4C9D-A12F-5D59EE5C4868}" type="slidenum">
              <a:rPr b="0" lang="en-US" sz="1400" spc="-1" strike="noStrike">
                <a:solidFill>
                  <a:srgbClr val="000000"/>
                </a:solidFill>
                <a:latin typeface="Gill Sans MT"/>
                <a:ea typeface="DejaVu Sans"/>
              </a:rPr>
              <a:t>&lt;number&gt;</a:t>
            </a:fld>
            <a:endParaRPr b="0" lang="en-US" sz="1400" spc="-1" strike="noStrike">
              <a:latin typeface="Arial"/>
            </a:endParaRPr>
          </a:p>
        </p:txBody>
      </p:sp>
      <p:pic>
        <p:nvPicPr>
          <p:cNvPr id="1124" name="Picture 2" descr="https://upload.wikimedia.org/wikipedia/commons/thumb/4/45/Fornax_dwarf_galaxy.jpg/1024px-Fornax_dwarf_galaxy.jpg"/>
          <p:cNvPicPr/>
          <p:nvPr/>
        </p:nvPicPr>
        <p:blipFill>
          <a:blip r:embed="rId2"/>
          <a:srcRect l="15229" t="16398" r="0" b="9047"/>
          <a:stretch/>
        </p:blipFill>
        <p:spPr>
          <a:xfrm>
            <a:off x="7488000" y="2755080"/>
            <a:ext cx="2256840" cy="1985040"/>
          </a:xfrm>
          <a:prstGeom prst="rect">
            <a:avLst/>
          </a:prstGeom>
          <a:ln w="12600">
            <a:noFill/>
          </a:ln>
        </p:spPr>
      </p:pic>
      <p:sp>
        <p:nvSpPr>
          <p:cNvPr id="1125" name="CustomShape 7"/>
          <p:cNvSpPr/>
          <p:nvPr/>
        </p:nvSpPr>
        <p:spPr>
          <a:xfrm>
            <a:off x="3522960" y="2511360"/>
            <a:ext cx="451800" cy="264600"/>
          </a:xfrm>
          <a:custGeom>
            <a:avLst/>
            <a:gdLst/>
            <a:ahLst/>
            <a:rect l="l" t="t" r="r" b="b"/>
            <a:pathLst>
              <a:path w="21600" h="21600">
                <a:moveTo>
                  <a:pt x="10800" y="0"/>
                </a:moveTo>
                <a:close/>
              </a:path>
            </a:pathLst>
          </a:custGeom>
          <a:noFill/>
          <a:ln w="19080">
            <a:solidFill>
              <a:srgbClr val="ff420e"/>
            </a:solidFill>
            <a:miter/>
          </a:ln>
        </p:spPr>
        <p:style>
          <a:lnRef idx="0"/>
          <a:fillRef idx="0"/>
          <a:effectRef idx="0"/>
          <a:fontRef idx="minor"/>
        </p:style>
      </p:sp>
      <p:sp>
        <p:nvSpPr>
          <p:cNvPr id="1126" name="TextShape 8"/>
          <p:cNvSpPr txBox="1"/>
          <p:nvPr/>
        </p:nvSpPr>
        <p:spPr>
          <a:xfrm>
            <a:off x="7303320" y="4723560"/>
            <a:ext cx="3196440" cy="523080"/>
          </a:xfrm>
          <a:prstGeom prst="rect">
            <a:avLst/>
          </a:prstGeom>
          <a:noFill/>
          <a:ln>
            <a:noFill/>
          </a:ln>
        </p:spPr>
        <p:txBody>
          <a:bodyPr/>
          <a:p>
            <a:pPr>
              <a:lnSpc>
                <a:spcPct val="100000"/>
              </a:lnSpc>
            </a:pPr>
            <a:r>
              <a:rPr b="0" lang="en-US" sz="1400" spc="-1" strike="noStrike">
                <a:solidFill>
                  <a:srgbClr val="000000"/>
                </a:solidFill>
                <a:latin typeface="Calibri"/>
              </a:rPr>
              <a:t>Optical image of an “Ultra faint” </a:t>
            </a:r>
            <a:endParaRPr b="0" lang="en-US" sz="1400" spc="-1" strike="noStrike">
              <a:latin typeface="Arial"/>
            </a:endParaRPr>
          </a:p>
          <a:p>
            <a:pPr>
              <a:lnSpc>
                <a:spcPct val="100000"/>
              </a:lnSpc>
            </a:pPr>
            <a:r>
              <a:rPr b="0" lang="en-US" sz="1400" spc="-1" strike="noStrike">
                <a:solidFill>
                  <a:srgbClr val="000000"/>
                </a:solidFill>
                <a:latin typeface="Calibri"/>
              </a:rPr>
              <a:t>dwarf galaxy</a:t>
            </a:r>
            <a:endParaRPr b="0" lang="en-US" sz="1400" spc="-1" strike="noStrike">
              <a:latin typeface="Arial"/>
            </a:endParaRPr>
          </a:p>
        </p:txBody>
      </p:sp>
    </p:spTree>
  </p:cSld>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7" name="TextShape 1"/>
          <p:cNvSpPr txBox="1"/>
          <p:nvPr/>
        </p:nvSpPr>
        <p:spPr>
          <a:xfrm>
            <a:off x="249840" y="5343840"/>
            <a:ext cx="5469480" cy="390600"/>
          </a:xfrm>
          <a:prstGeom prst="rect">
            <a:avLst/>
          </a:prstGeom>
          <a:noFill/>
          <a:ln>
            <a:noFill/>
          </a:ln>
        </p:spPr>
        <p:txBody>
          <a:bodyPr lIns="0" rIns="0" tIns="0" bIns="0"/>
          <a:p>
            <a:pPr>
              <a:lnSpc>
                <a:spcPct val="100000"/>
              </a:lnSpc>
            </a:pPr>
            <a:r>
              <a:rPr b="0" lang="fr-FR" sz="1400" spc="-1" strike="noStrike">
                <a:solidFill>
                  <a:srgbClr val="000000"/>
                </a:solidFill>
                <a:latin typeface="Gill Sans MT"/>
                <a:ea typeface="DejaVu Sans"/>
              </a:rPr>
              <a:t>Astroparticle Physics - Part 4 Introduction to Dark Matter</a:t>
            </a:r>
            <a:endParaRPr b="0" lang="en-US" sz="1400" spc="-1" strike="noStrike">
              <a:latin typeface="Arial"/>
            </a:endParaRPr>
          </a:p>
        </p:txBody>
      </p:sp>
      <p:sp>
        <p:nvSpPr>
          <p:cNvPr id="1128" name="TextShape 2"/>
          <p:cNvSpPr txBox="1"/>
          <p:nvPr/>
        </p:nvSpPr>
        <p:spPr>
          <a:xfrm>
            <a:off x="7428600" y="5326920"/>
            <a:ext cx="2348280" cy="390600"/>
          </a:xfrm>
          <a:prstGeom prst="rect">
            <a:avLst/>
          </a:prstGeom>
          <a:noFill/>
          <a:ln>
            <a:noFill/>
          </a:ln>
        </p:spPr>
        <p:txBody>
          <a:bodyPr lIns="0" rIns="0" tIns="0" bIns="0"/>
          <a:p>
            <a:pPr algn="r">
              <a:lnSpc>
                <a:spcPct val="100000"/>
              </a:lnSpc>
            </a:pPr>
            <a:fld id="{4AF49D08-3EEB-4A15-90C1-A96CF71C28C3}" type="slidenum">
              <a:rPr b="0" lang="en-US" sz="1400" spc="-1" strike="noStrike">
                <a:solidFill>
                  <a:srgbClr val="000000"/>
                </a:solidFill>
                <a:latin typeface="Gill Sans MT"/>
                <a:ea typeface="DejaVu Sans"/>
              </a:rPr>
              <a:t>&lt;number&gt;</a:t>
            </a:fld>
            <a:endParaRPr b="0" lang="en-US" sz="1400" spc="-1" strike="noStrike">
              <a:latin typeface="Arial"/>
            </a:endParaRPr>
          </a:p>
        </p:txBody>
      </p:sp>
      <p:sp>
        <p:nvSpPr>
          <p:cNvPr id="1129" name="TextShape 3"/>
          <p:cNvSpPr txBox="1"/>
          <p:nvPr/>
        </p:nvSpPr>
        <p:spPr>
          <a:xfrm>
            <a:off x="200160" y="676800"/>
            <a:ext cx="9237600" cy="1060920"/>
          </a:xfrm>
          <a:prstGeom prst="rect">
            <a:avLst/>
          </a:prstGeom>
          <a:noFill/>
          <a:ln>
            <a:noFill/>
          </a:ln>
        </p:spPr>
        <p:txBody>
          <a:bodyPr lIns="90000" rIns="90000" tIns="45000" bIns="45000"/>
          <a:p>
            <a:pPr>
              <a:lnSpc>
                <a:spcPct val="100000"/>
              </a:lnSpc>
            </a:pPr>
            <a:r>
              <a:rPr b="0" i="1" lang="en-US" sz="1800" spc="-1" strike="noStrike">
                <a:solidFill>
                  <a:srgbClr val="0066b3"/>
                </a:solidFill>
                <a:latin typeface="Calibri"/>
                <a:ea typeface="Noto Sans CJK SC Regular"/>
              </a:rPr>
              <a:t>“</a:t>
            </a:r>
            <a:r>
              <a:rPr b="0" i="1" lang="en-US" sz="1800" spc="-1" strike="noStrike">
                <a:solidFill>
                  <a:srgbClr val="0066b3"/>
                </a:solidFill>
                <a:latin typeface="Calibri"/>
                <a:ea typeface="Noto Sans CJK SC Regular"/>
              </a:rPr>
              <a:t>If this would be confirmed, we would get the surprising result that dark matter (dunkle materie) </a:t>
            </a:r>
            <a:endParaRPr b="0" lang="en-US" sz="1800" spc="-1" strike="noStrike">
              <a:latin typeface="Arial"/>
            </a:endParaRPr>
          </a:p>
          <a:p>
            <a:pPr>
              <a:lnSpc>
                <a:spcPct val="100000"/>
              </a:lnSpc>
            </a:pPr>
            <a:r>
              <a:rPr b="0" i="1" lang="en-US" sz="1800" spc="-1" strike="noStrike">
                <a:solidFill>
                  <a:srgbClr val="0066b3"/>
                </a:solidFill>
                <a:latin typeface="Calibri"/>
                <a:ea typeface="Noto Sans CJK SC Regular"/>
              </a:rPr>
              <a:t>is present in  much greater amount than luminous matter“</a:t>
            </a:r>
            <a:endParaRPr b="0" lang="en-US" sz="1800" spc="-1" strike="noStrike">
              <a:latin typeface="Arial"/>
            </a:endParaRPr>
          </a:p>
        </p:txBody>
      </p:sp>
      <p:sp>
        <p:nvSpPr>
          <p:cNvPr id="1130" name="TextShape 4"/>
          <p:cNvSpPr txBox="1"/>
          <p:nvPr/>
        </p:nvSpPr>
        <p:spPr>
          <a:xfrm>
            <a:off x="200160" y="1737720"/>
            <a:ext cx="9373680" cy="1328400"/>
          </a:xfrm>
          <a:prstGeom prst="rect">
            <a:avLst/>
          </a:prstGeom>
          <a:noFill/>
          <a:ln>
            <a:noFill/>
          </a:ln>
        </p:spPr>
        <p:txBody>
          <a:bodyPr/>
          <a:p>
            <a:pPr>
              <a:lnSpc>
                <a:spcPct val="100000"/>
              </a:lnSpc>
              <a:spcBef>
                <a:spcPts val="1191"/>
              </a:spcBef>
              <a:spcAft>
                <a:spcPts val="989"/>
              </a:spcAft>
            </a:pPr>
            <a:r>
              <a:rPr b="0" i="1" lang="en-US" sz="1800" spc="-1" strike="noStrike">
                <a:solidFill>
                  <a:srgbClr val="000000"/>
                </a:solidFill>
                <a:latin typeface="Calibri"/>
                <a:ea typeface="Noto Sans CJK SC Regular"/>
              </a:rPr>
              <a:t>“ </a:t>
            </a:r>
            <a:r>
              <a:rPr b="0" i="1" lang="en-US" sz="1800" spc="-1" strike="noStrike">
                <a:solidFill>
                  <a:srgbClr val="000000"/>
                </a:solidFill>
                <a:latin typeface="Calibri"/>
                <a:ea typeface="Noto Sans CJK SC Regular"/>
              </a:rPr>
              <a:t>[In order to derive the mass of galaxies from their luminosity] we must know how much dark matter is incorporated in nebulae in the form of cool and cold stars, macroscopic and microscopic solid bodies, and gases“</a:t>
            </a:r>
            <a:endParaRPr b="0" lang="en-US" sz="1800" spc="-1" strike="noStrike">
              <a:latin typeface="Arial"/>
            </a:endParaRPr>
          </a:p>
          <a:p>
            <a:pPr>
              <a:lnSpc>
                <a:spcPct val="100000"/>
              </a:lnSpc>
            </a:pPr>
            <a:endParaRPr b="0" lang="en-US" sz="1800" spc="-1" strike="noStrike">
              <a:latin typeface="Arial"/>
            </a:endParaRPr>
          </a:p>
        </p:txBody>
      </p:sp>
      <p:sp>
        <p:nvSpPr>
          <p:cNvPr id="1131" name="TextShape 5"/>
          <p:cNvSpPr txBox="1"/>
          <p:nvPr/>
        </p:nvSpPr>
        <p:spPr>
          <a:xfrm>
            <a:off x="91440" y="91800"/>
            <a:ext cx="4419000" cy="638280"/>
          </a:xfrm>
          <a:prstGeom prst="rect">
            <a:avLst/>
          </a:prstGeom>
          <a:noFill/>
          <a:ln>
            <a:noFill/>
          </a:ln>
        </p:spPr>
        <p:txBody>
          <a:bodyPr lIns="90000" rIns="90000" tIns="45000" bIns="45000"/>
          <a:p>
            <a:pPr>
              <a:lnSpc>
                <a:spcPct val="100000"/>
              </a:lnSpc>
            </a:pPr>
            <a:r>
              <a:rPr b="0" lang="en-US" sz="1800" spc="-1" strike="noStrike">
                <a:solidFill>
                  <a:srgbClr val="000000"/>
                </a:solidFill>
                <a:latin typeface="Calibri"/>
                <a:ea typeface="Noto Sans CJK SC Regular"/>
              </a:rPr>
              <a:t>Introduction: An Astrophysical Puzzle</a:t>
            </a:r>
            <a:endParaRPr b="0" lang="en-US" sz="1800" spc="-1" strike="noStrike">
              <a:latin typeface="Arial"/>
            </a:endParaRPr>
          </a:p>
          <a:p>
            <a:pPr>
              <a:lnSpc>
                <a:spcPct val="100000"/>
              </a:lnSpc>
            </a:pPr>
            <a:endParaRPr b="0" lang="en-US" sz="1800" spc="-1" strike="noStrike">
              <a:latin typeface="Arial"/>
            </a:endParaRPr>
          </a:p>
        </p:txBody>
      </p:sp>
    </p:spTree>
  </p:cSld>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2" name="TextShape 1"/>
          <p:cNvSpPr txBox="1"/>
          <p:nvPr/>
        </p:nvSpPr>
        <p:spPr>
          <a:xfrm>
            <a:off x="91440" y="91440"/>
            <a:ext cx="2126880" cy="372600"/>
          </a:xfrm>
          <a:prstGeom prst="rect">
            <a:avLst/>
          </a:prstGeom>
          <a:noFill/>
          <a:ln>
            <a:noFill/>
          </a:ln>
        </p:spPr>
        <p:txBody>
          <a:bodyPr lIns="90000" rIns="90000" tIns="45000" bIns="45000"/>
          <a:p>
            <a:pPr>
              <a:lnSpc>
                <a:spcPct val="100000"/>
              </a:lnSpc>
            </a:pPr>
            <a:r>
              <a:rPr b="0" lang="en-US" sz="1800" spc="-1" strike="noStrike">
                <a:solidFill>
                  <a:srgbClr val="000000"/>
                </a:solidFill>
                <a:latin typeface="Calibri"/>
                <a:ea typeface="Noto Sans CJK SC Regular"/>
              </a:rPr>
              <a:t>Rotation </a:t>
            </a:r>
            <a:r>
              <a:rPr b="0" lang="en-US" sz="1800" spc="-1" strike="noStrike">
                <a:solidFill>
                  <a:srgbClr val="000000"/>
                </a:solidFill>
                <a:latin typeface="Calibri"/>
                <a:ea typeface="Noto Sans CJK SC Regular"/>
              </a:rPr>
              <a:t>V</a:t>
            </a:r>
            <a:r>
              <a:rPr b="0" lang="en-US" sz="1800" spc="-1" strike="noStrike">
                <a:solidFill>
                  <a:srgbClr val="000000"/>
                </a:solidFill>
                <a:latin typeface="Calibri"/>
                <a:ea typeface="Noto Sans CJK SC Regular"/>
              </a:rPr>
              <a:t>elocity</a:t>
            </a:r>
            <a:endParaRPr b="0" lang="en-US" sz="1800" spc="-1" strike="noStrike">
              <a:latin typeface="Arial"/>
            </a:endParaRPr>
          </a:p>
        </p:txBody>
      </p:sp>
      <p:pic>
        <p:nvPicPr>
          <p:cNvPr id="1133" name="" descr=""/>
          <p:cNvPicPr/>
          <p:nvPr/>
        </p:nvPicPr>
        <p:blipFill>
          <a:blip r:embed="rId1"/>
          <a:stretch/>
        </p:blipFill>
        <p:spPr>
          <a:xfrm>
            <a:off x="5486400" y="1463040"/>
            <a:ext cx="4029120" cy="3474720"/>
          </a:xfrm>
          <a:prstGeom prst="rect">
            <a:avLst/>
          </a:prstGeom>
          <a:ln w="12600">
            <a:noFill/>
          </a:ln>
        </p:spPr>
      </p:pic>
      <p:sp>
        <p:nvSpPr>
          <p:cNvPr id="1134" name="TextShape 2"/>
          <p:cNvSpPr txBox="1"/>
          <p:nvPr/>
        </p:nvSpPr>
        <p:spPr>
          <a:xfrm>
            <a:off x="182880" y="548640"/>
            <a:ext cx="9594000" cy="857160"/>
          </a:xfrm>
          <a:prstGeom prst="rect">
            <a:avLst/>
          </a:prstGeom>
          <a:noFill/>
          <a:ln>
            <a:noFill/>
          </a:ln>
        </p:spPr>
        <p:txBody>
          <a:bodyPr lIns="90000" rIns="90000" tIns="45000" bIns="45000"/>
          <a:p>
            <a:pPr>
              <a:lnSpc>
                <a:spcPct val="100000"/>
              </a:lnSpc>
              <a:buClr>
                <a:srgbClr val="000000"/>
              </a:buClr>
              <a:buSzPct val="45000"/>
              <a:buFont typeface="Wingdings" charset="2"/>
              <a:buChar char=""/>
            </a:pPr>
            <a:r>
              <a:rPr b="0" lang="en-US" sz="1600" spc="-1" strike="noStrike">
                <a:solidFill>
                  <a:srgbClr val="000000"/>
                </a:solidFill>
                <a:latin typeface="Calibri"/>
                <a:ea typeface="Noto Sans CJK SC Regular"/>
              </a:rPr>
              <a:t>Consider the mean orbital speed of planets around the Sun. The gravitational attractive force must be equal to the centripetal force:</a:t>
            </a:r>
            <a:endParaRPr b="0" lang="en-US" sz="1600" spc="-1" strike="noStrike">
              <a:latin typeface="Arial"/>
            </a:endParaRPr>
          </a:p>
          <a:p>
            <a:pPr>
              <a:lnSpc>
                <a:spcPct val="100000"/>
              </a:lnSpc>
            </a:pPr>
            <a:endParaRPr b="0" lang="en-US" sz="1600" spc="-1" strike="noStrike">
              <a:latin typeface="Arial"/>
            </a:endParaRPr>
          </a:p>
        </p:txBody>
      </p:sp>
      <p:pic>
        <p:nvPicPr>
          <p:cNvPr id="1135" name="" descr=""/>
          <p:cNvPicPr/>
          <p:nvPr/>
        </p:nvPicPr>
        <p:blipFill>
          <a:blip r:embed="rId2"/>
          <a:stretch/>
        </p:blipFill>
        <p:spPr>
          <a:xfrm>
            <a:off x="214200" y="1397160"/>
            <a:ext cx="1797120" cy="548640"/>
          </a:xfrm>
          <a:prstGeom prst="rect">
            <a:avLst/>
          </a:prstGeom>
          <a:ln w="12600">
            <a:noFill/>
          </a:ln>
        </p:spPr>
      </p:pic>
      <p:pic>
        <p:nvPicPr>
          <p:cNvPr id="1136" name="" descr=""/>
          <p:cNvPicPr/>
          <p:nvPr/>
        </p:nvPicPr>
        <p:blipFill>
          <a:blip r:embed="rId3"/>
          <a:stretch/>
        </p:blipFill>
        <p:spPr>
          <a:xfrm>
            <a:off x="308520" y="2211480"/>
            <a:ext cx="1362960" cy="577440"/>
          </a:xfrm>
          <a:prstGeom prst="rect">
            <a:avLst/>
          </a:prstGeom>
          <a:ln w="12600">
            <a:noFill/>
          </a:ln>
        </p:spPr>
      </p:pic>
      <p:sp>
        <p:nvSpPr>
          <p:cNvPr id="1137" name="TextShape 3"/>
          <p:cNvSpPr txBox="1"/>
          <p:nvPr/>
        </p:nvSpPr>
        <p:spPr>
          <a:xfrm>
            <a:off x="214200" y="3144240"/>
            <a:ext cx="4950720" cy="2202840"/>
          </a:xfrm>
          <a:prstGeom prst="rect">
            <a:avLst/>
          </a:prstGeom>
          <a:noFill/>
          <a:ln>
            <a:noFill/>
          </a:ln>
        </p:spPr>
        <p:txBody>
          <a:bodyPr lIns="90000" rIns="90000" tIns="45000" bIns="45000"/>
          <a:p>
            <a:pPr>
              <a:lnSpc>
                <a:spcPct val="100000"/>
              </a:lnSpc>
              <a:buClr>
                <a:srgbClr val="000000"/>
              </a:buClr>
              <a:buSzPct val="45000"/>
              <a:buFont typeface="Wingdings" charset="2"/>
              <a:buChar char=""/>
            </a:pPr>
            <a:r>
              <a:rPr b="0" lang="en-US" sz="1600" spc="-1" strike="noStrike">
                <a:solidFill>
                  <a:srgbClr val="000000"/>
                </a:solidFill>
                <a:latin typeface="Calibri"/>
                <a:ea typeface="Noto Sans CJK SC Regular"/>
              </a:rPr>
              <a:t>This is observed for the planets in the solar system</a:t>
            </a:r>
            <a:endParaRPr b="0" lang="en-US" sz="1600" spc="-1" strike="noStrike">
              <a:latin typeface="Arial"/>
            </a:endParaRPr>
          </a:p>
          <a:p>
            <a:pPr>
              <a:lnSpc>
                <a:spcPct val="100000"/>
              </a:lnSpc>
            </a:pPr>
            <a:r>
              <a:rPr b="0" lang="en-US" sz="1600" spc="-1" strike="noStrike">
                <a:solidFill>
                  <a:srgbClr val="000000"/>
                </a:solidFill>
                <a:latin typeface="Calibri"/>
                <a:ea typeface="Noto Sans CJK SC Regular"/>
              </a:rPr>
              <a:t>(sometimes called “Keplerian fall”)</a:t>
            </a:r>
            <a:endParaRPr b="0" lang="en-US" sz="1600" spc="-1" strike="noStrike">
              <a:latin typeface="Arial"/>
            </a:endParaRPr>
          </a:p>
          <a:p>
            <a:pPr>
              <a:lnSpc>
                <a:spcPct val="100000"/>
              </a:lnSpc>
              <a:buClr>
                <a:srgbClr val="000000"/>
              </a:buClr>
              <a:buSzPct val="45000"/>
              <a:buFont typeface="Wingdings" charset="2"/>
              <a:buChar char=""/>
            </a:pPr>
            <a:r>
              <a:rPr b="0" lang="en-US" sz="1600" spc="-1" strike="noStrike">
                <a:solidFill>
                  <a:srgbClr val="000000"/>
                </a:solidFill>
                <a:latin typeface="Calibri"/>
                <a:ea typeface="Noto Sans CJK SC Regular"/>
              </a:rPr>
              <a:t> </a:t>
            </a:r>
            <a:endParaRPr b="0" lang="en-US" sz="1600" spc="-1" strike="noStrike">
              <a:latin typeface="Arial"/>
            </a:endParaRPr>
          </a:p>
          <a:p>
            <a:pPr>
              <a:lnSpc>
                <a:spcPct val="100000"/>
              </a:lnSpc>
              <a:buClr>
                <a:srgbClr val="000000"/>
              </a:buClr>
              <a:buSzPct val="45000"/>
              <a:buFont typeface="Wingdings" charset="2"/>
              <a:buChar char=""/>
            </a:pPr>
            <a:r>
              <a:rPr b="0" lang="en-US" sz="1600" spc="-1" strike="noStrike">
                <a:solidFill>
                  <a:srgbClr val="000000"/>
                </a:solidFill>
                <a:latin typeface="Calibri"/>
                <a:ea typeface="Noto Sans CJK SC Regular"/>
              </a:rPr>
              <a:t>This should also holds for other dynamical system e.g. the motion of stars in spiral galaxies orbitating around the galactic centre (i.e. supermassive black hole), or blob of hydrogen</a:t>
            </a:r>
            <a:endParaRPr b="0" lang="en-US" sz="1600" spc="-1" strike="noStrike">
              <a:latin typeface="Arial"/>
            </a:endParaRPr>
          </a:p>
        </p:txBody>
      </p:sp>
      <p:pic>
        <p:nvPicPr>
          <p:cNvPr id="1138" name="" descr=""/>
          <p:cNvPicPr/>
          <p:nvPr/>
        </p:nvPicPr>
        <p:blipFill>
          <a:blip r:embed="rId4"/>
          <a:srcRect l="0" t="0" r="73143" b="0"/>
          <a:stretch/>
        </p:blipFill>
        <p:spPr>
          <a:xfrm>
            <a:off x="3377160" y="1651680"/>
            <a:ext cx="486360" cy="768240"/>
          </a:xfrm>
          <a:prstGeom prst="rect">
            <a:avLst/>
          </a:prstGeom>
          <a:ln w="12600">
            <a:noFill/>
          </a:ln>
        </p:spPr>
      </p:pic>
      <p:pic>
        <p:nvPicPr>
          <p:cNvPr id="1139" name="" descr=""/>
          <p:cNvPicPr/>
          <p:nvPr/>
        </p:nvPicPr>
        <p:blipFill>
          <a:blip r:embed="rId5"/>
          <a:stretch/>
        </p:blipFill>
        <p:spPr>
          <a:xfrm>
            <a:off x="4321080" y="1874520"/>
            <a:ext cx="825480" cy="441000"/>
          </a:xfrm>
          <a:prstGeom prst="rect">
            <a:avLst/>
          </a:prstGeom>
          <a:ln w="12600">
            <a:noFill/>
          </a:ln>
        </p:spPr>
      </p:pic>
      <p:pic>
        <p:nvPicPr>
          <p:cNvPr id="1140" name="" descr=""/>
          <p:cNvPicPr/>
          <p:nvPr/>
        </p:nvPicPr>
        <p:blipFill>
          <a:blip r:embed="rId6"/>
          <a:stretch/>
        </p:blipFill>
        <p:spPr>
          <a:xfrm>
            <a:off x="3894840" y="1945800"/>
            <a:ext cx="406800" cy="406800"/>
          </a:xfrm>
          <a:prstGeom prst="rect">
            <a:avLst/>
          </a:prstGeom>
          <a:ln w="12600">
            <a:noFill/>
          </a:ln>
        </p:spPr>
      </p:pic>
      <p:sp>
        <p:nvSpPr>
          <p:cNvPr id="1141" name="TextShape 4"/>
          <p:cNvSpPr txBox="1"/>
          <p:nvPr/>
        </p:nvSpPr>
        <p:spPr>
          <a:xfrm>
            <a:off x="249840" y="5343840"/>
            <a:ext cx="5469480" cy="390600"/>
          </a:xfrm>
          <a:prstGeom prst="rect">
            <a:avLst/>
          </a:prstGeom>
          <a:noFill/>
          <a:ln>
            <a:noFill/>
          </a:ln>
        </p:spPr>
        <p:txBody>
          <a:bodyPr lIns="0" rIns="0" tIns="0" bIns="0"/>
          <a:p>
            <a:pPr>
              <a:lnSpc>
                <a:spcPct val="100000"/>
              </a:lnSpc>
            </a:pPr>
            <a:r>
              <a:rPr b="0" lang="fr-FR" sz="1400" spc="-1" strike="noStrike">
                <a:solidFill>
                  <a:srgbClr val="000000"/>
                </a:solidFill>
                <a:latin typeface="Gill Sans MT"/>
                <a:ea typeface="DejaVu Sans"/>
              </a:rPr>
              <a:t>Astroparticle Physics - Part 4 Introduction to Dark Matter</a:t>
            </a:r>
            <a:endParaRPr b="0" lang="en-US" sz="1400" spc="-1" strike="noStrike">
              <a:latin typeface="Arial"/>
            </a:endParaRPr>
          </a:p>
        </p:txBody>
      </p:sp>
      <p:sp>
        <p:nvSpPr>
          <p:cNvPr id="1142" name="TextShape 5"/>
          <p:cNvSpPr txBox="1"/>
          <p:nvPr/>
        </p:nvSpPr>
        <p:spPr>
          <a:xfrm>
            <a:off x="7428600" y="5326920"/>
            <a:ext cx="2348280" cy="390600"/>
          </a:xfrm>
          <a:prstGeom prst="rect">
            <a:avLst/>
          </a:prstGeom>
          <a:noFill/>
          <a:ln>
            <a:noFill/>
          </a:ln>
        </p:spPr>
        <p:txBody>
          <a:bodyPr lIns="0" rIns="0" tIns="0" bIns="0"/>
          <a:p>
            <a:pPr algn="r">
              <a:lnSpc>
                <a:spcPct val="100000"/>
              </a:lnSpc>
            </a:pPr>
            <a:fld id="{806DF6F3-308E-46B7-A5EC-9CD62B3F6C0C}" type="slidenum">
              <a:rPr b="0" lang="en-US" sz="1400" spc="-1" strike="noStrike">
                <a:solidFill>
                  <a:srgbClr val="000000"/>
                </a:solidFill>
                <a:latin typeface="Gill Sans MT"/>
                <a:ea typeface="DejaVu Sans"/>
              </a:rPr>
              <a:t>&lt;number&gt;</a:t>
            </a:fld>
            <a:endParaRPr b="0" lang="en-US" sz="1400" spc="-1" strike="noStrike">
              <a:latin typeface="Arial"/>
            </a:endParaRPr>
          </a:p>
        </p:txBody>
      </p:sp>
      <p:sp>
        <p:nvSpPr>
          <p:cNvPr id="1143" name="CustomShape 6"/>
          <p:cNvSpPr/>
          <p:nvPr/>
        </p:nvSpPr>
        <p:spPr>
          <a:xfrm rot="16200000">
            <a:off x="2418480" y="1585800"/>
            <a:ext cx="484560" cy="974520"/>
          </a:xfrm>
          <a:custGeom>
            <a:avLst/>
            <a:gdLst/>
            <a:ahLst/>
            <a:rect l="0" t="0" r="r" b="b"/>
            <a:pathLst>
              <a:path w="1348" h="2709">
                <a:moveTo>
                  <a:pt x="336" y="0"/>
                </a:moveTo>
                <a:lnTo>
                  <a:pt x="336" y="2034"/>
                </a:lnTo>
                <a:lnTo>
                  <a:pt x="0" y="2034"/>
                </a:lnTo>
                <a:lnTo>
                  <a:pt x="673" y="2708"/>
                </a:lnTo>
                <a:lnTo>
                  <a:pt x="1347" y="2034"/>
                </a:lnTo>
                <a:lnTo>
                  <a:pt x="1010" y="2034"/>
                </a:lnTo>
                <a:lnTo>
                  <a:pt x="1010" y="0"/>
                </a:lnTo>
                <a:lnTo>
                  <a:pt x="336" y="0"/>
                </a:lnTo>
              </a:path>
            </a:pathLst>
          </a:custGeom>
          <a:solidFill>
            <a:srgbClr val="00b0f0"/>
          </a:solidFill>
          <a:ln w="12600">
            <a:solidFill>
              <a:srgbClr val="41719c"/>
            </a:solidFill>
            <a:miter/>
          </a:ln>
        </p:spPr>
        <p:style>
          <a:lnRef idx="0"/>
          <a:fillRef idx="0"/>
          <a:effectRef idx="0"/>
          <a:fontRef idx="minor"/>
        </p:style>
      </p:sp>
    </p:spTree>
  </p:cSld>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4" name="TextShape 1"/>
          <p:cNvSpPr txBox="1"/>
          <p:nvPr/>
        </p:nvSpPr>
        <p:spPr>
          <a:xfrm>
            <a:off x="249840" y="5343840"/>
            <a:ext cx="5469480" cy="390600"/>
          </a:xfrm>
          <a:prstGeom prst="rect">
            <a:avLst/>
          </a:prstGeom>
          <a:noFill/>
          <a:ln>
            <a:noFill/>
          </a:ln>
        </p:spPr>
        <p:txBody>
          <a:bodyPr lIns="0" rIns="0" tIns="0" bIns="0"/>
          <a:p>
            <a:pPr>
              <a:lnSpc>
                <a:spcPct val="100000"/>
              </a:lnSpc>
            </a:pPr>
            <a:r>
              <a:rPr b="0" lang="fr-FR" sz="1400" spc="-1" strike="noStrike">
                <a:solidFill>
                  <a:srgbClr val="000000"/>
                </a:solidFill>
                <a:latin typeface="Gill Sans MT"/>
                <a:ea typeface="DejaVu Sans"/>
              </a:rPr>
              <a:t>Astroparticle Physics - Part 4 Introduction to Dark Matter</a:t>
            </a:r>
            <a:endParaRPr b="0" lang="en-US" sz="1400" spc="-1" strike="noStrike">
              <a:latin typeface="Arial"/>
            </a:endParaRPr>
          </a:p>
        </p:txBody>
      </p:sp>
      <p:sp>
        <p:nvSpPr>
          <p:cNvPr id="1145" name="TextShape 2"/>
          <p:cNvSpPr txBox="1"/>
          <p:nvPr/>
        </p:nvSpPr>
        <p:spPr>
          <a:xfrm>
            <a:off x="7428600" y="5326920"/>
            <a:ext cx="2348280" cy="390600"/>
          </a:xfrm>
          <a:prstGeom prst="rect">
            <a:avLst/>
          </a:prstGeom>
          <a:noFill/>
          <a:ln>
            <a:noFill/>
          </a:ln>
        </p:spPr>
        <p:txBody>
          <a:bodyPr lIns="0" rIns="0" tIns="0" bIns="0"/>
          <a:p>
            <a:pPr algn="r">
              <a:lnSpc>
                <a:spcPct val="100000"/>
              </a:lnSpc>
            </a:pPr>
            <a:fld id="{4EB1F9BB-DB70-4523-9070-A83456AFABC3}" type="slidenum">
              <a:rPr b="0" lang="en-US" sz="1400" spc="-1" strike="noStrike">
                <a:solidFill>
                  <a:srgbClr val="000000"/>
                </a:solidFill>
                <a:latin typeface="Gill Sans MT"/>
                <a:ea typeface="DejaVu Sans"/>
              </a:rPr>
              <a:t>&lt;number&gt;</a:t>
            </a:fld>
            <a:endParaRPr b="0" lang="en-US" sz="1400" spc="-1" strike="noStrike">
              <a:latin typeface="Arial"/>
            </a:endParaRPr>
          </a:p>
        </p:txBody>
      </p:sp>
      <p:sp>
        <p:nvSpPr>
          <p:cNvPr id="1146" name="CustomShape 3"/>
          <p:cNvSpPr/>
          <p:nvPr/>
        </p:nvSpPr>
        <p:spPr>
          <a:xfrm>
            <a:off x="242280" y="1930680"/>
            <a:ext cx="6319800" cy="3288600"/>
          </a:xfrm>
          <a:custGeom>
            <a:avLst/>
            <a:gdLst/>
            <a:ahLst/>
            <a:rect l="l" t="t" r="r" b="b"/>
            <a:pathLst>
              <a:path w="21600" h="21600">
                <a:moveTo>
                  <a:pt x="0" y="0"/>
                </a:moveTo>
                <a:lnTo>
                  <a:pt x="21600" y="0"/>
                </a:lnTo>
                <a:lnTo>
                  <a:pt x="21600" y="21600"/>
                </a:lnTo>
                <a:lnTo>
                  <a:pt x="0" y="21600"/>
                </a:lnTo>
                <a:close/>
              </a:path>
            </a:pathLst>
          </a:custGeom>
          <a:noFill/>
          <a:ln>
            <a:noFill/>
          </a:ln>
        </p:spPr>
        <p:style>
          <a:lnRef idx="0"/>
          <a:fillRef idx="0"/>
          <a:effectRef idx="0"/>
          <a:fontRef idx="minor"/>
        </p:style>
        <p:txBody>
          <a:bodyPr/>
          <a:p>
            <a:pPr algn="just">
              <a:lnSpc>
                <a:spcPct val="100000"/>
              </a:lnSpc>
            </a:pPr>
            <a:r>
              <a:rPr b="0" lang="en-US" sz="1400" spc="-1" strike="noStrike">
                <a:solidFill>
                  <a:srgbClr val="000000"/>
                </a:solidFill>
                <a:latin typeface="Calibri"/>
              </a:rPr>
              <a:t>“</a:t>
            </a:r>
            <a:r>
              <a:rPr b="0" lang="en-US" sz="1400" spc="-1" strike="noStrike">
                <a:solidFill>
                  <a:srgbClr val="000000"/>
                </a:solidFill>
                <a:latin typeface="Calibri"/>
              </a:rPr>
              <a:t>Her research showed that spiral galaxies rotate quickly enough that they should fly apart, if the gravity of their constituent stars was all that was holding them together; because they stay intact, a large amount of unseen mass must be holding them together, a conundrum that became known as the galaxy rotation problem. </a:t>
            </a:r>
            <a:endParaRPr b="0" lang="en-US" sz="1400" spc="-1" strike="noStrike">
              <a:latin typeface="Arial"/>
            </a:endParaRPr>
          </a:p>
          <a:p>
            <a:pPr algn="just">
              <a:lnSpc>
                <a:spcPct val="100000"/>
              </a:lnSpc>
            </a:pPr>
            <a:endParaRPr b="0" lang="en-US" sz="1400" spc="-1" strike="noStrike">
              <a:latin typeface="Arial"/>
            </a:endParaRPr>
          </a:p>
          <a:p>
            <a:pPr algn="just">
              <a:lnSpc>
                <a:spcPct val="100000"/>
              </a:lnSpc>
            </a:pPr>
            <a:r>
              <a:rPr b="0" lang="en-US" sz="1400" spc="-1" strike="noStrike">
                <a:solidFill>
                  <a:srgbClr val="000000"/>
                </a:solidFill>
                <a:latin typeface="Calibri"/>
              </a:rPr>
              <a:t>Rubin's calculations showed that galaxies must contain at least five to ten times as much dark matter as ordinary matter. Rubin's results were confirmed over subsequent decades, and became the first persuasive results supporting the theory of dark matter, initially proposed by Fritz Zwicky in the 1930s.</a:t>
            </a:r>
            <a:endParaRPr b="0" lang="en-US" sz="1400" spc="-1" strike="noStrike">
              <a:latin typeface="Arial"/>
            </a:endParaRPr>
          </a:p>
          <a:p>
            <a:pPr algn="just">
              <a:lnSpc>
                <a:spcPct val="100000"/>
              </a:lnSpc>
            </a:pPr>
            <a:endParaRPr b="0" lang="en-US" sz="1400" spc="-1" strike="noStrike">
              <a:latin typeface="Arial"/>
            </a:endParaRPr>
          </a:p>
          <a:p>
            <a:pPr algn="just">
              <a:lnSpc>
                <a:spcPct val="100000"/>
              </a:lnSpc>
            </a:pPr>
            <a:r>
              <a:rPr b="0" lang="en-US" sz="1400" spc="-1" strike="noStrike">
                <a:solidFill>
                  <a:srgbClr val="000000"/>
                </a:solidFill>
                <a:latin typeface="Calibri"/>
              </a:rPr>
              <a:t>This data was confirmed by radio astronomers, the discovery of the cosmic microwave background, and images of gravitational lensing.”</a:t>
            </a:r>
            <a:endParaRPr b="0" lang="en-US" sz="1400" spc="-1" strike="noStrike">
              <a:latin typeface="Arial"/>
            </a:endParaRPr>
          </a:p>
        </p:txBody>
      </p:sp>
      <p:pic>
        <p:nvPicPr>
          <p:cNvPr id="1147" name="Picture 2" descr="An external file that holds a picture, illustration, etc.&#10;Object name is pnas.1701066114fig01.jpg"/>
          <p:cNvPicPr/>
          <p:nvPr/>
        </p:nvPicPr>
        <p:blipFill>
          <a:blip r:embed="rId1"/>
          <a:stretch/>
        </p:blipFill>
        <p:spPr>
          <a:xfrm>
            <a:off x="6969960" y="1001520"/>
            <a:ext cx="2745720" cy="4037760"/>
          </a:xfrm>
          <a:prstGeom prst="rect">
            <a:avLst/>
          </a:prstGeom>
          <a:ln w="12600">
            <a:noFill/>
          </a:ln>
        </p:spPr>
      </p:pic>
      <p:sp>
        <p:nvSpPr>
          <p:cNvPr id="1148" name="CustomShape 4"/>
          <p:cNvSpPr/>
          <p:nvPr/>
        </p:nvSpPr>
        <p:spPr>
          <a:xfrm>
            <a:off x="242280" y="577080"/>
            <a:ext cx="6508440" cy="304920"/>
          </a:xfrm>
          <a:custGeom>
            <a:avLst/>
            <a:gdLst/>
            <a:ahLst/>
            <a:rect l="l" t="t" r="r" b="b"/>
            <a:pathLst>
              <a:path w="21600" h="21600">
                <a:moveTo>
                  <a:pt x="0" y="0"/>
                </a:moveTo>
                <a:lnTo>
                  <a:pt x="21600" y="0"/>
                </a:lnTo>
                <a:lnTo>
                  <a:pt x="21600" y="21600"/>
                </a:lnTo>
                <a:lnTo>
                  <a:pt x="0" y="21600"/>
                </a:lnTo>
                <a:close/>
              </a:path>
            </a:pathLst>
          </a:custGeom>
          <a:noFill/>
          <a:ln>
            <a:noFill/>
          </a:ln>
        </p:spPr>
        <p:style>
          <a:lnRef idx="0"/>
          <a:fillRef idx="0"/>
          <a:effectRef idx="0"/>
          <a:fontRef idx="minor"/>
        </p:style>
        <p:txBody>
          <a:bodyPr/>
          <a:p>
            <a:pPr>
              <a:lnSpc>
                <a:spcPct val="100000"/>
              </a:lnSpc>
            </a:pPr>
            <a:r>
              <a:rPr b="0" lang="it-IT" sz="1400" spc="-1" strike="noStrike">
                <a:solidFill>
                  <a:srgbClr val="000000"/>
                </a:solidFill>
                <a:latin typeface="arial"/>
              </a:rPr>
              <a:t>Vera C. Rubin: Pioneering American astronomer (1928–2016)</a:t>
            </a:r>
            <a:endParaRPr b="0" lang="en-US" sz="1400" spc="-1" strike="noStrike">
              <a:latin typeface="Arial"/>
            </a:endParaRPr>
          </a:p>
        </p:txBody>
      </p:sp>
      <p:sp>
        <p:nvSpPr>
          <p:cNvPr id="1149" name="CustomShape 5"/>
          <p:cNvSpPr/>
          <p:nvPr/>
        </p:nvSpPr>
        <p:spPr>
          <a:xfrm>
            <a:off x="5454000" y="513720"/>
            <a:ext cx="5777640" cy="304920"/>
          </a:xfrm>
          <a:custGeom>
            <a:avLst/>
            <a:gdLst/>
            <a:ahLst/>
            <a:rect l="l" t="t" r="r" b="b"/>
            <a:pathLst>
              <a:path w="21600" h="21600">
                <a:moveTo>
                  <a:pt x="0" y="0"/>
                </a:moveTo>
                <a:lnTo>
                  <a:pt x="21600" y="0"/>
                </a:lnTo>
                <a:lnTo>
                  <a:pt x="21600" y="21600"/>
                </a:lnTo>
                <a:lnTo>
                  <a:pt x="0" y="21600"/>
                </a:lnTo>
                <a:close/>
              </a:path>
            </a:pathLst>
          </a:custGeom>
          <a:noFill/>
          <a:ln>
            <a:noFill/>
          </a:ln>
        </p:spPr>
        <p:style>
          <a:lnRef idx="0"/>
          <a:fillRef idx="0"/>
          <a:effectRef idx="0"/>
          <a:fontRef idx="minor"/>
        </p:style>
        <p:txBody>
          <a:bodyPr/>
          <a:p>
            <a:pPr>
              <a:lnSpc>
                <a:spcPct val="100000"/>
              </a:lnSpc>
            </a:pPr>
            <a:r>
              <a:rPr b="0" lang="en-US" sz="1400" spc="-1" strike="noStrike">
                <a:solidFill>
                  <a:srgbClr val="000000"/>
                </a:solidFill>
                <a:latin typeface="Calibri"/>
                <a:hlinkClick r:id="rId2"/>
              </a:rPr>
              <a:t>https://www.ncbi.nlm.nih.gov/pmc/articles/PMC5338491/</a:t>
            </a:r>
            <a:endParaRPr b="0" lang="en-US" sz="1400" spc="-1" strike="noStrike">
              <a:latin typeface="Arial"/>
            </a:endParaRPr>
          </a:p>
        </p:txBody>
      </p:sp>
      <p:sp>
        <p:nvSpPr>
          <p:cNvPr id="1150" name="CustomShape 6"/>
          <p:cNvSpPr/>
          <p:nvPr/>
        </p:nvSpPr>
        <p:spPr>
          <a:xfrm>
            <a:off x="242280" y="1001520"/>
            <a:ext cx="6439680" cy="731160"/>
          </a:xfrm>
          <a:custGeom>
            <a:avLst/>
            <a:gdLst/>
            <a:ahLst/>
            <a:rect l="l" t="t" r="r" b="b"/>
            <a:pathLst>
              <a:path w="21600" h="21600">
                <a:moveTo>
                  <a:pt x="0" y="0"/>
                </a:moveTo>
                <a:lnTo>
                  <a:pt x="21600" y="0"/>
                </a:lnTo>
                <a:lnTo>
                  <a:pt x="21600" y="21600"/>
                </a:lnTo>
                <a:lnTo>
                  <a:pt x="0" y="21600"/>
                </a:lnTo>
                <a:close/>
              </a:path>
            </a:pathLst>
          </a:custGeom>
          <a:noFill/>
          <a:ln>
            <a:noFill/>
          </a:ln>
        </p:spPr>
        <p:style>
          <a:lnRef idx="0"/>
          <a:fillRef idx="0"/>
          <a:effectRef idx="0"/>
          <a:fontRef idx="minor"/>
        </p:style>
        <p:txBody>
          <a:bodyPr/>
          <a:p>
            <a:pPr>
              <a:lnSpc>
                <a:spcPct val="100000"/>
              </a:lnSpc>
            </a:pPr>
            <a:r>
              <a:rPr b="0" lang="en-US" sz="1400" spc="-1" strike="noStrike">
                <a:solidFill>
                  <a:srgbClr val="000000"/>
                </a:solidFill>
                <a:latin typeface="Calibri"/>
              </a:rPr>
              <a:t>“</a:t>
            </a:r>
            <a:r>
              <a:rPr b="0" lang="en-US" sz="1400" spc="-1" strike="noStrike">
                <a:solidFill>
                  <a:srgbClr val="000000"/>
                </a:solidFill>
                <a:latin typeface="Calibri"/>
              </a:rPr>
              <a:t>Vera Cooper Rubin, an icon of astronomy whose work revolutionized our understanding of the universe by confirming the existence of dark matter”</a:t>
            </a:r>
            <a:endParaRPr b="0" lang="en-US" sz="1400" spc="-1" strike="noStrike">
              <a:latin typeface="Arial"/>
            </a:endParaRPr>
          </a:p>
        </p:txBody>
      </p:sp>
      <p:sp>
        <p:nvSpPr>
          <p:cNvPr id="1151" name="TextShape 7"/>
          <p:cNvSpPr txBox="1"/>
          <p:nvPr/>
        </p:nvSpPr>
        <p:spPr>
          <a:xfrm>
            <a:off x="91440" y="91440"/>
            <a:ext cx="4199760" cy="372600"/>
          </a:xfrm>
          <a:prstGeom prst="rect">
            <a:avLst/>
          </a:prstGeom>
          <a:noFill/>
          <a:ln>
            <a:noFill/>
          </a:ln>
        </p:spPr>
        <p:txBody>
          <a:bodyPr lIns="90000" rIns="90000" tIns="45000" bIns="45000"/>
          <a:p>
            <a:pPr>
              <a:lnSpc>
                <a:spcPct val="100000"/>
              </a:lnSpc>
            </a:pPr>
            <a:r>
              <a:rPr b="0" lang="en-US" sz="1800" spc="-1" strike="noStrike">
                <a:solidFill>
                  <a:srgbClr val="000000"/>
                </a:solidFill>
                <a:latin typeface="Calibri"/>
                <a:ea typeface="Noto Sans CJK SC Regular"/>
              </a:rPr>
              <a:t>Rotation </a:t>
            </a:r>
            <a:r>
              <a:rPr b="0" lang="en-US" sz="1800" spc="-1" strike="noStrike">
                <a:solidFill>
                  <a:srgbClr val="000000"/>
                </a:solidFill>
                <a:latin typeface="Calibri"/>
                <a:ea typeface="Noto Sans CJK SC Regular"/>
              </a:rPr>
              <a:t>V</a:t>
            </a:r>
            <a:r>
              <a:rPr b="0" lang="en-US" sz="1800" spc="-1" strike="noStrike">
                <a:solidFill>
                  <a:srgbClr val="000000"/>
                </a:solidFill>
                <a:latin typeface="Calibri"/>
                <a:ea typeface="Noto Sans CJK SC Regular"/>
              </a:rPr>
              <a:t>elocity of Spiral Galaxies</a:t>
            </a:r>
            <a:endParaRPr b="0" lang="en-US" sz="1800" spc="-1" strike="noStrike">
              <a:latin typeface="Arial"/>
            </a:endParaRPr>
          </a:p>
        </p:txBody>
      </p:sp>
    </p:spTree>
  </p:cSld>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52" name="" descr=""/>
          <p:cNvPicPr/>
          <p:nvPr/>
        </p:nvPicPr>
        <p:blipFill>
          <a:blip r:embed="rId1"/>
          <a:stretch/>
        </p:blipFill>
        <p:spPr>
          <a:xfrm>
            <a:off x="4029120" y="3265920"/>
            <a:ext cx="2428920" cy="1685880"/>
          </a:xfrm>
          <a:prstGeom prst="rect">
            <a:avLst/>
          </a:prstGeom>
          <a:ln w="12600">
            <a:noFill/>
          </a:ln>
        </p:spPr>
      </p:pic>
      <p:pic>
        <p:nvPicPr>
          <p:cNvPr id="1153" name="" descr=""/>
          <p:cNvPicPr/>
          <p:nvPr/>
        </p:nvPicPr>
        <p:blipFill>
          <a:blip r:embed="rId2"/>
          <a:stretch/>
        </p:blipFill>
        <p:spPr>
          <a:xfrm>
            <a:off x="6507360" y="1612800"/>
            <a:ext cx="3269520" cy="2685960"/>
          </a:xfrm>
          <a:prstGeom prst="rect">
            <a:avLst/>
          </a:prstGeom>
          <a:ln w="12600">
            <a:noFill/>
          </a:ln>
        </p:spPr>
      </p:pic>
      <p:sp>
        <p:nvSpPr>
          <p:cNvPr id="1154" name="TextShape 1"/>
          <p:cNvSpPr txBox="1"/>
          <p:nvPr/>
        </p:nvSpPr>
        <p:spPr>
          <a:xfrm>
            <a:off x="6618600" y="464040"/>
            <a:ext cx="3617280" cy="232560"/>
          </a:xfrm>
          <a:prstGeom prst="rect">
            <a:avLst/>
          </a:prstGeom>
          <a:noFill/>
          <a:ln>
            <a:noFill/>
          </a:ln>
        </p:spPr>
        <p:txBody>
          <a:bodyPr lIns="90000" rIns="90000" tIns="45000" bIns="45000"/>
          <a:p>
            <a:pPr>
              <a:lnSpc>
                <a:spcPct val="100000"/>
              </a:lnSpc>
              <a:spcBef>
                <a:spcPts val="1191"/>
              </a:spcBef>
              <a:spcAft>
                <a:spcPts val="989"/>
              </a:spcAft>
            </a:pPr>
            <a:r>
              <a:rPr b="0" lang="en-US" sz="1000" spc="-1" strike="noStrike">
                <a:solidFill>
                  <a:srgbClr val="000000"/>
                </a:solidFill>
                <a:latin typeface="Arial"/>
                <a:ea typeface="Noto Sans CJK SC Regular"/>
                <a:hlinkClick r:id="rId3"/>
              </a:rPr>
              <a:t>http://hyperphysics.phy-astr.gsu.edu/hbase/Astro/velcurv.html</a:t>
            </a:r>
            <a:endParaRPr b="0" lang="en-US" sz="1000" spc="-1" strike="noStrike">
              <a:latin typeface="Arial"/>
            </a:endParaRPr>
          </a:p>
        </p:txBody>
      </p:sp>
      <p:sp>
        <p:nvSpPr>
          <p:cNvPr id="1155" name="TextShape 2"/>
          <p:cNvSpPr txBox="1"/>
          <p:nvPr/>
        </p:nvSpPr>
        <p:spPr>
          <a:xfrm>
            <a:off x="91440" y="640800"/>
            <a:ext cx="8476560" cy="1134360"/>
          </a:xfrm>
          <a:prstGeom prst="rect">
            <a:avLst/>
          </a:prstGeom>
          <a:noFill/>
          <a:ln>
            <a:noFill/>
          </a:ln>
        </p:spPr>
        <p:txBody>
          <a:bodyPr lIns="90000" rIns="90000" tIns="45000" bIns="45000"/>
          <a:p>
            <a:pPr marL="285840" indent="-285840">
              <a:lnSpc>
                <a:spcPct val="100000"/>
              </a:lnSpc>
              <a:buClr>
                <a:srgbClr val="000000"/>
              </a:buClr>
              <a:buFont typeface="Arial"/>
              <a:buChar char="•"/>
            </a:pPr>
            <a:r>
              <a:rPr b="0" lang="en-US" sz="1400" spc="-1" strike="noStrike">
                <a:solidFill>
                  <a:srgbClr val="000000"/>
                </a:solidFill>
                <a:latin typeface="Calibri"/>
                <a:ea typeface="Noto Sans CJK SC Regular"/>
              </a:rPr>
              <a:t>However: this behavior is not observed in the case of spiral galaxies; instead of the expected fall, the rotation curves all seem to flatten with increasing distance from the centre</a:t>
            </a:r>
            <a:endParaRPr b="0" lang="en-US" sz="1400" spc="-1" strike="noStrike">
              <a:latin typeface="Arial"/>
            </a:endParaRPr>
          </a:p>
          <a:p>
            <a:pPr marL="285840" indent="-285840">
              <a:lnSpc>
                <a:spcPct val="100000"/>
              </a:lnSpc>
              <a:buClr>
                <a:srgbClr val="000000"/>
              </a:buClr>
              <a:buFont typeface="Arial"/>
              <a:buChar char="•"/>
            </a:pPr>
            <a:r>
              <a:rPr b="0" lang="en-US" sz="1400" spc="-1" strike="noStrike">
                <a:solidFill>
                  <a:srgbClr val="000000"/>
                </a:solidFill>
                <a:latin typeface="Calibri"/>
                <a:ea typeface="Noto Sans CJK SC Regular"/>
              </a:rPr>
              <a:t>Idea: use the neutral hydrogen clouds 21cm radio emission to map the rotational velocity </a:t>
            </a:r>
            <a:endParaRPr b="0" lang="en-US" sz="1400" spc="-1" strike="noStrike">
              <a:latin typeface="Arial"/>
            </a:endParaRPr>
          </a:p>
        </p:txBody>
      </p:sp>
      <p:sp>
        <p:nvSpPr>
          <p:cNvPr id="1156" name="TextShape 3"/>
          <p:cNvSpPr txBox="1"/>
          <p:nvPr/>
        </p:nvSpPr>
        <p:spPr>
          <a:xfrm>
            <a:off x="249840" y="5343840"/>
            <a:ext cx="5469480" cy="390600"/>
          </a:xfrm>
          <a:prstGeom prst="rect">
            <a:avLst/>
          </a:prstGeom>
          <a:noFill/>
          <a:ln>
            <a:noFill/>
          </a:ln>
        </p:spPr>
        <p:txBody>
          <a:bodyPr lIns="0" rIns="0" tIns="0" bIns="0"/>
          <a:p>
            <a:pPr>
              <a:lnSpc>
                <a:spcPct val="100000"/>
              </a:lnSpc>
            </a:pPr>
            <a:r>
              <a:rPr b="0" lang="fr-FR" sz="1400" spc="-1" strike="noStrike">
                <a:solidFill>
                  <a:srgbClr val="000000"/>
                </a:solidFill>
                <a:latin typeface="Gill Sans MT"/>
                <a:ea typeface="DejaVu Sans"/>
              </a:rPr>
              <a:t>Astroparticle Physics - Part 4 Introduction to Dark Matter</a:t>
            </a:r>
            <a:endParaRPr b="0" lang="en-US" sz="1400" spc="-1" strike="noStrike">
              <a:latin typeface="Arial"/>
            </a:endParaRPr>
          </a:p>
        </p:txBody>
      </p:sp>
      <p:sp>
        <p:nvSpPr>
          <p:cNvPr id="1157" name="TextShape 4"/>
          <p:cNvSpPr txBox="1"/>
          <p:nvPr/>
        </p:nvSpPr>
        <p:spPr>
          <a:xfrm>
            <a:off x="7428600" y="5326920"/>
            <a:ext cx="2348280" cy="390600"/>
          </a:xfrm>
          <a:prstGeom prst="rect">
            <a:avLst/>
          </a:prstGeom>
          <a:noFill/>
          <a:ln>
            <a:noFill/>
          </a:ln>
        </p:spPr>
        <p:txBody>
          <a:bodyPr lIns="0" rIns="0" tIns="0" bIns="0"/>
          <a:p>
            <a:pPr algn="r">
              <a:lnSpc>
                <a:spcPct val="100000"/>
              </a:lnSpc>
            </a:pPr>
            <a:fld id="{61DD5194-0E93-4C5E-9460-F575B44A31DE}" type="slidenum">
              <a:rPr b="0" lang="en-US" sz="1400" spc="-1" strike="noStrike">
                <a:solidFill>
                  <a:srgbClr val="000000"/>
                </a:solidFill>
                <a:latin typeface="Gill Sans MT"/>
                <a:ea typeface="DejaVu Sans"/>
              </a:rPr>
              <a:t>&lt;number&gt;</a:t>
            </a:fld>
            <a:endParaRPr b="0" lang="en-US" sz="1400" spc="-1" strike="noStrike">
              <a:latin typeface="Arial"/>
            </a:endParaRPr>
          </a:p>
        </p:txBody>
      </p:sp>
      <p:sp>
        <p:nvSpPr>
          <p:cNvPr id="1158" name="TextShape 5"/>
          <p:cNvSpPr txBox="1"/>
          <p:nvPr/>
        </p:nvSpPr>
        <p:spPr>
          <a:xfrm>
            <a:off x="91440" y="91440"/>
            <a:ext cx="2126880" cy="372600"/>
          </a:xfrm>
          <a:prstGeom prst="rect">
            <a:avLst/>
          </a:prstGeom>
          <a:noFill/>
          <a:ln>
            <a:noFill/>
          </a:ln>
        </p:spPr>
        <p:txBody>
          <a:bodyPr lIns="90000" rIns="90000" tIns="45000" bIns="45000"/>
          <a:p>
            <a:pPr>
              <a:lnSpc>
                <a:spcPct val="100000"/>
              </a:lnSpc>
            </a:pPr>
            <a:r>
              <a:rPr b="0" lang="en-US" sz="1800" spc="-1" strike="noStrike">
                <a:solidFill>
                  <a:srgbClr val="000000"/>
                </a:solidFill>
                <a:latin typeface="Calibri"/>
                <a:ea typeface="Noto Sans CJK SC Regular"/>
              </a:rPr>
              <a:t>Rotation </a:t>
            </a:r>
            <a:r>
              <a:rPr b="0" lang="en-US" sz="1800" spc="-1" strike="noStrike">
                <a:solidFill>
                  <a:srgbClr val="000000"/>
                </a:solidFill>
                <a:latin typeface="Calibri"/>
                <a:ea typeface="Noto Sans CJK SC Regular"/>
              </a:rPr>
              <a:t>V</a:t>
            </a:r>
            <a:r>
              <a:rPr b="0" lang="en-US" sz="1800" spc="-1" strike="noStrike">
                <a:solidFill>
                  <a:srgbClr val="000000"/>
                </a:solidFill>
                <a:latin typeface="Calibri"/>
                <a:ea typeface="Noto Sans CJK SC Regular"/>
              </a:rPr>
              <a:t>elocity</a:t>
            </a:r>
            <a:endParaRPr b="0" lang="en-US" sz="1800" spc="-1" strike="noStrike">
              <a:latin typeface="Arial"/>
            </a:endParaRPr>
          </a:p>
        </p:txBody>
      </p:sp>
      <p:pic>
        <p:nvPicPr>
          <p:cNvPr id="1159" name="Picture 6" descr="https://upload.wikimedia.org/wikipedia/commons/thumb/9/96/Hydrogen-SpinFlip.svg/1920px-Hydrogen-SpinFlip.svg.png"/>
          <p:cNvPicPr/>
          <p:nvPr/>
        </p:nvPicPr>
        <p:blipFill>
          <a:blip r:embed="rId4"/>
          <a:stretch/>
        </p:blipFill>
        <p:spPr>
          <a:xfrm>
            <a:off x="641880" y="1430640"/>
            <a:ext cx="1696680" cy="1634760"/>
          </a:xfrm>
          <a:prstGeom prst="rect">
            <a:avLst/>
          </a:prstGeom>
          <a:ln w="12600">
            <a:noFill/>
          </a:ln>
        </p:spPr>
      </p:pic>
      <p:sp>
        <p:nvSpPr>
          <p:cNvPr id="1160" name="TextShape 6"/>
          <p:cNvSpPr txBox="1"/>
          <p:nvPr/>
        </p:nvSpPr>
        <p:spPr>
          <a:xfrm>
            <a:off x="151200" y="4522320"/>
            <a:ext cx="3658680" cy="821880"/>
          </a:xfrm>
          <a:prstGeom prst="rect">
            <a:avLst/>
          </a:prstGeom>
          <a:noFill/>
          <a:ln>
            <a:noFill/>
          </a:ln>
        </p:spPr>
        <p:txBody>
          <a:bodyPr/>
          <a:p>
            <a:pPr>
              <a:lnSpc>
                <a:spcPct val="100000"/>
              </a:lnSpc>
            </a:pPr>
            <a:r>
              <a:rPr b="0" lang="en-US" sz="1200" spc="-1" strike="noStrike">
                <a:solidFill>
                  <a:srgbClr val="000000"/>
                </a:solidFill>
                <a:latin typeface="Calibri"/>
              </a:rPr>
              <a:t>Hyperfine splitting or “spin flip”: transition to two different spin states of the electron. The motion wrt the observer will cause blue or red-shift (Doppler effect)</a:t>
            </a:r>
            <a:endParaRPr b="0" lang="en-US" sz="1200" spc="-1" strike="noStrike">
              <a:latin typeface="Arial"/>
            </a:endParaRPr>
          </a:p>
        </p:txBody>
      </p:sp>
      <p:pic>
        <p:nvPicPr>
          <p:cNvPr id="1161" name="Picture 8" descr="Risultati immagini per 21 cm spiral galaxy"/>
          <p:cNvPicPr/>
          <p:nvPr/>
        </p:nvPicPr>
        <p:blipFill>
          <a:blip r:embed="rId5"/>
          <a:stretch/>
        </p:blipFill>
        <p:spPr>
          <a:xfrm>
            <a:off x="186480" y="3305160"/>
            <a:ext cx="2797920" cy="1129680"/>
          </a:xfrm>
          <a:prstGeom prst="rect">
            <a:avLst/>
          </a:prstGeom>
          <a:ln w="12600">
            <a:noFill/>
          </a:ln>
        </p:spPr>
      </p:pic>
      <p:pic>
        <p:nvPicPr>
          <p:cNvPr id="1162" name="Picture 14" descr="https://upload.wikimedia.org/wikipedia/commons/thumb/2/2c/M33.jpg/1280px-M33.jpg"/>
          <p:cNvPicPr/>
          <p:nvPr/>
        </p:nvPicPr>
        <p:blipFill>
          <a:blip r:embed="rId6"/>
          <a:stretch/>
        </p:blipFill>
        <p:spPr>
          <a:xfrm rot="5400000">
            <a:off x="4329720" y="1511640"/>
            <a:ext cx="1680120" cy="1680120"/>
          </a:xfrm>
          <a:prstGeom prst="rect">
            <a:avLst/>
          </a:prstGeom>
          <a:ln w="12600">
            <a:noFill/>
          </a:ln>
        </p:spPr>
      </p:pic>
      <p:sp>
        <p:nvSpPr>
          <p:cNvPr id="1163" name="TextShape 7"/>
          <p:cNvSpPr txBox="1"/>
          <p:nvPr/>
        </p:nvSpPr>
        <p:spPr>
          <a:xfrm>
            <a:off x="5169960" y="4931640"/>
            <a:ext cx="3341880" cy="307800"/>
          </a:xfrm>
          <a:prstGeom prst="rect">
            <a:avLst/>
          </a:prstGeom>
          <a:noFill/>
          <a:ln>
            <a:noFill/>
          </a:ln>
        </p:spPr>
        <p:txBody>
          <a:bodyPr/>
          <a:p>
            <a:pPr>
              <a:lnSpc>
                <a:spcPct val="100000"/>
              </a:lnSpc>
            </a:pPr>
            <a:r>
              <a:rPr b="0" lang="en-US" sz="1400" spc="-1" strike="noStrike">
                <a:solidFill>
                  <a:srgbClr val="000000"/>
                </a:solidFill>
                <a:latin typeface="Calibri"/>
              </a:rPr>
              <a:t>Triangulum Galaxy</a:t>
            </a:r>
            <a:endParaRPr b="0" lang="en-US" sz="1400" spc="-1" strike="noStrike">
              <a:latin typeface="Arial"/>
            </a:endParaRP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545</TotalTime>
  <Application>LibreOffice/6.0.7.3$Linux_X86_64 LibreOffice_project/00m0$Build-3</Application>
  <Words>1730</Words>
  <Paragraphs>211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2019-11-18T11:32:31Z</dcterms:created>
  <dc:creator>Federico</dc:creator>
  <dc:description/>
  <dc:language>en-US</dc:language>
  <cp:lastModifiedBy>Federico</cp:lastModifiedBy>
  <dcterms:modified xsi:type="dcterms:W3CDTF">2019-12-12T08:26:41Z</dcterms:modified>
  <cp:revision>84</cp:revision>
  <dc:subject/>
  <dc:title>PowerPoint Presentation</dc:title>
</cp:coreProperties>
</file>